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06" r:id="rId5"/>
  </p:sldMasterIdLst>
  <p:notesMasterIdLst>
    <p:notesMasterId r:id="rId15"/>
  </p:notesMasterIdLst>
  <p:sldIdLst>
    <p:sldId id="2134095544" r:id="rId6"/>
    <p:sldId id="2142533801" r:id="rId7"/>
    <p:sldId id="2142533802" r:id="rId8"/>
    <p:sldId id="2142533800" r:id="rId9"/>
    <p:sldId id="2142533793" r:id="rId10"/>
    <p:sldId id="2142533794" r:id="rId11"/>
    <p:sldId id="2142533795" r:id="rId12"/>
    <p:sldId id="2142533796" r:id="rId13"/>
    <p:sldId id="2134095541" r:id="rId14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087"/>
    <a:srgbClr val="0086EA"/>
    <a:srgbClr val="EE282A"/>
    <a:srgbClr val="000000"/>
    <a:srgbClr val="8212C4"/>
    <a:srgbClr val="E31C79"/>
    <a:srgbClr val="FA4616"/>
    <a:srgbClr val="1D1E48"/>
    <a:srgbClr val="330072"/>
    <a:srgbClr val="162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B6B0F-92DD-FE4B-8F43-6738DFC44833}" v="27" dt="2023-10-23T13:27:52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1" autoAdjust="0"/>
    <p:restoredTop sz="94660"/>
  </p:normalViewPr>
  <p:slideViewPr>
    <p:cSldViewPr snapToGrid="0">
      <p:cViewPr>
        <p:scale>
          <a:sx n="50" d="100"/>
          <a:sy n="50" d="100"/>
        </p:scale>
        <p:origin x="75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A8B73-35BD-3541-A0B3-08E47F2F9F16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D982A-836F-3A43-8824-BFCE6867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D982A-836F-3A43-8824-BFCE6867DD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6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9A337A7-722F-764E-8623-17CFD8656B16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98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Closing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D982A-836F-3A43-8824-BFCE6867DD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v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6D16844-6333-3E4A-AF87-E77C05853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0"/>
            <a:ext cx="24379063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249" y="3708400"/>
            <a:ext cx="14753220" cy="331152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249" y="7204076"/>
            <a:ext cx="14753220" cy="33115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4000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239EE7-2778-0244-92FA-E41B45951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848" y="1832566"/>
            <a:ext cx="5586391" cy="15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3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C98F7E-3FA1-1346-A67F-6D0B91EF3D6D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emphasis and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9AE693-0ABA-5647-A79F-DDC42B3BACDD}"/>
              </a:ext>
            </a:extLst>
          </p:cNvPr>
          <p:cNvSpPr/>
          <p:nvPr userDrawn="1"/>
        </p:nvSpPr>
        <p:spPr>
          <a:xfrm>
            <a:off x="14736725" y="0"/>
            <a:ext cx="9650449" cy="13716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B654F-7607-164C-B90F-ECC0DCBCA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267"/>
            <a:ext cx="24387175" cy="18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20" y="1283144"/>
            <a:ext cx="12443418" cy="109540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20" y="2892056"/>
            <a:ext cx="12443418" cy="980321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45D0D9-27D2-CA48-8163-FBAAD2C96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619" y="574158"/>
            <a:ext cx="12444194" cy="70854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rgbClr val="0086EA"/>
                </a:solidFill>
              </a:defRPr>
            </a:lvl2pPr>
            <a:lvl3pPr>
              <a:buNone/>
              <a:defRPr>
                <a:solidFill>
                  <a:srgbClr val="0086EA"/>
                </a:solidFill>
              </a:defRPr>
            </a:lvl3pPr>
            <a:lvl4pPr>
              <a:buNone/>
              <a:defRPr>
                <a:solidFill>
                  <a:srgbClr val="0086EA"/>
                </a:solidFill>
              </a:defRPr>
            </a:lvl4pPr>
            <a:lvl5pPr>
              <a:buNone/>
              <a:defRPr>
                <a:solidFill>
                  <a:srgbClr val="0086EA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D566892-ABAA-3644-BCA7-29EF96D0345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4735950" y="0"/>
            <a:ext cx="9650448" cy="68580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27C85-413D-F64C-8CB0-0E4D343755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08595" y="7335838"/>
            <a:ext cx="7905156" cy="535943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1800">
                <a:solidFill>
                  <a:srgbClr val="505050"/>
                </a:solidFill>
              </a:defRPr>
            </a:lvl3pPr>
            <a:lvl4pPr>
              <a:defRPr sz="1600">
                <a:solidFill>
                  <a:srgbClr val="505050"/>
                </a:solidFill>
              </a:defRPr>
            </a:lvl4pPr>
            <a:lvl5pPr>
              <a:defRPr sz="1600">
                <a:solidFill>
                  <a:srgbClr val="50505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822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two content z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AE6176-C7C7-814E-B6A9-318924F3BDF0}"/>
              </a:ext>
            </a:extLst>
          </p:cNvPr>
          <p:cNvSpPr/>
          <p:nvPr userDrawn="1"/>
        </p:nvSpPr>
        <p:spPr>
          <a:xfrm>
            <a:off x="14202383" y="0"/>
            <a:ext cx="10184792" cy="13716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11916315" cy="1623843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2821021"/>
            <a:ext cx="11916315" cy="9532905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5A3962-55ED-8C40-AA36-DC8AC2758F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194604" y="2821021"/>
            <a:ext cx="8200350" cy="953290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  <a:lvl2pPr>
              <a:defRPr sz="32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AE6176-C7C7-814E-B6A9-318924F3BDF0}"/>
              </a:ext>
            </a:extLst>
          </p:cNvPr>
          <p:cNvSpPr/>
          <p:nvPr userDrawn="1"/>
        </p:nvSpPr>
        <p:spPr>
          <a:xfrm>
            <a:off x="14202383" y="0"/>
            <a:ext cx="10184792" cy="13716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11916315" cy="162384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2821021"/>
            <a:ext cx="11916315" cy="953290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E6F173-2A3B-7F43-9627-694572B6F067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5194604" y="730252"/>
            <a:ext cx="8200350" cy="11623674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2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AE6176-C7C7-814E-B6A9-318924F3BDF0}"/>
              </a:ext>
            </a:extLst>
          </p:cNvPr>
          <p:cNvSpPr/>
          <p:nvPr userDrawn="1"/>
        </p:nvSpPr>
        <p:spPr>
          <a:xfrm>
            <a:off x="0" y="0"/>
            <a:ext cx="10184792" cy="13716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7013" y="730251"/>
            <a:ext cx="11916315" cy="162384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7013" y="2821021"/>
            <a:ext cx="11916315" cy="953290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E6F173-2A3B-7F43-9627-694572B6F067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0" y="-1"/>
            <a:ext cx="9803219" cy="13715999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AC9FD-618E-B24B-9587-DE9E8F9E1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5"/>
          <a:stretch/>
        </p:blipFill>
        <p:spPr>
          <a:xfrm>
            <a:off x="22927281" y="12734826"/>
            <a:ext cx="982442" cy="5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00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2821021"/>
            <a:ext cx="10364549" cy="953290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2821021"/>
            <a:ext cx="10364549" cy="953290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F10EE1-DD34-B345-A74A-427B23462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267"/>
            <a:ext cx="24387175" cy="1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9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-column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162384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2681390"/>
            <a:ext cx="10316917" cy="164782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400" b="0">
                <a:solidFill>
                  <a:schemeClr val="bg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4632529"/>
            <a:ext cx="10316917" cy="774679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2681390"/>
            <a:ext cx="10367726" cy="164782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400" b="0">
                <a:solidFill>
                  <a:schemeClr val="bg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4632529"/>
            <a:ext cx="10367726" cy="774679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246B4-8547-0244-A8A1-CFF4AD6BD4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267"/>
            <a:ext cx="24387175" cy="1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34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DF316-7124-284A-B4F1-E3CF7FCF4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267"/>
            <a:ext cx="24387175" cy="187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B09B2A-351A-9944-9A3C-4FCB2EF57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5"/>
          <a:stretch/>
        </p:blipFill>
        <p:spPr>
          <a:xfrm>
            <a:off x="22927281" y="12734826"/>
            <a:ext cx="982442" cy="5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17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279C3E-A58B-2242-A545-FD30234FD1A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9AE80-4F93-FA4F-B929-081C7576B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267"/>
            <a:ext cx="24387175" cy="18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/>
                </a:solidFill>
              </a:defRPr>
            </a:lvl1pPr>
            <a:lvl2pPr>
              <a:defRPr sz="4800">
                <a:solidFill>
                  <a:schemeClr val="tx2"/>
                </a:solidFill>
              </a:defRPr>
            </a:lvl2pPr>
            <a:lvl3pPr>
              <a:defRPr sz="4000">
                <a:solidFill>
                  <a:schemeClr val="tx2"/>
                </a:solidFill>
              </a:defRPr>
            </a:lvl3pPr>
            <a:lvl4pPr>
              <a:defRPr sz="3200">
                <a:solidFill>
                  <a:schemeClr val="tx2"/>
                </a:solidFill>
              </a:defRPr>
            </a:lvl4pPr>
            <a:lvl5pPr>
              <a:defRPr sz="3200">
                <a:solidFill>
                  <a:schemeClr val="tx2"/>
                </a:solidFill>
              </a:defRPr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423840"/>
            <a:ext cx="7865498" cy="73141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2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DB2E16-32A4-AF4B-9059-DD4B3639E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5"/>
          <a:stretch/>
        </p:blipFill>
        <p:spPr>
          <a:xfrm>
            <a:off x="22927281" y="12734826"/>
            <a:ext cx="982442" cy="5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66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423840"/>
            <a:ext cx="7865498" cy="73141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2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628DD-4BEA-0D43-86F7-5AC3BE93C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267"/>
            <a:ext cx="24387175" cy="187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DF55B-0C82-0C4F-A4E7-7BE9E9694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5"/>
          <a:stretch/>
        </p:blipFill>
        <p:spPr>
          <a:xfrm>
            <a:off x="22927281" y="12734826"/>
            <a:ext cx="982442" cy="5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8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367CF1-C3C7-2D4C-A2D2-5B88DF7DF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0"/>
            <a:ext cx="24379063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9249" y="3708402"/>
            <a:ext cx="14753220" cy="3311524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Shuttel</a:t>
            </a:r>
            <a:r>
              <a:rPr lang="en-US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9249" y="7204076"/>
            <a:ext cx="14753220" cy="33115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4000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Mobility Card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01D0B9-07EA-7049-99D4-264D289D3B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48" y="1832566"/>
            <a:ext cx="5586391" cy="15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28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 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12B50-56C0-E042-933C-5F60016A649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69AE5BB-E509-BD44-9B19-3673A2CE2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7281" y="12734826"/>
            <a:ext cx="982442" cy="5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36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222A5EA9-E86D-8342-B5F4-5F5D21A69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0"/>
            <a:ext cx="24379063" cy="137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10B081-01C7-F14C-9DD4-55915E41B8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752" y="5414682"/>
            <a:ext cx="9703573" cy="27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63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778F5C-7751-044E-9875-95293E604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0"/>
            <a:ext cx="24379063" cy="13716000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EE64997-BA17-9648-8019-22C2774A6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52" y="5414682"/>
            <a:ext cx="9703573" cy="2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20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1167529" y="910171"/>
            <a:ext cx="22257532" cy="19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7466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201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E469984-A8AE-8447-AD24-46E5ABBDB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888" y="958461"/>
            <a:ext cx="8052178" cy="1789142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C474B546-7534-7747-B92C-66B355F685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4903" y="10284631"/>
            <a:ext cx="22037369" cy="76835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 algn="l">
              <a:buNone/>
              <a:defRPr sz="4800" b="0" i="0">
                <a:solidFill>
                  <a:schemeClr val="tx1"/>
                </a:solidFill>
                <a:latin typeface="+mn-lt"/>
                <a:cs typeface="CiscoSansTT ExtraLight"/>
              </a:defRPr>
            </a:lvl1pPr>
            <a:lvl2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C2AEE611-0180-1C48-B312-BDE16D87BB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4903" y="10940667"/>
            <a:ext cx="22037369" cy="76835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>
              <a:buFontTx/>
              <a:buNone/>
              <a:defRPr lang="en-US" sz="48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234DA90B-65B5-EB42-90D3-2E1453CCD6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4903" y="11596701"/>
            <a:ext cx="22037369" cy="76835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>
              <a:buFontTx/>
              <a:buNone/>
              <a:defRPr lang="en-US" sz="48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4D2B05F-8A6E-CC44-BA7A-41AFBE619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3599" y="8116410"/>
            <a:ext cx="22038685" cy="79733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Font typeface="Arial" panose="020B0604020202020204" pitchFamily="34" charset="0"/>
              <a:buNone/>
              <a:defRPr sz="5866" b="0" i="0" baseline="0">
                <a:solidFill>
                  <a:schemeClr val="tx2"/>
                </a:solidFill>
                <a:latin typeface="+mj-lt"/>
                <a:cs typeface="CiscoSansTT ExtraLight"/>
              </a:defRPr>
            </a:lvl1pPr>
            <a:lvl2pPr marL="812730" indent="0">
              <a:buNone/>
              <a:defRPr/>
            </a:lvl2pPr>
            <a:lvl3pPr marL="1139708" indent="0">
              <a:buNone/>
              <a:defRPr/>
            </a:lvl3pPr>
            <a:lvl4pPr marL="1377816" indent="0">
              <a:buNone/>
              <a:defRPr/>
            </a:lvl4pPr>
            <a:lvl5pPr marL="160321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9787210-3CDA-474D-9A48-E7EDDE06F7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903" y="6592446"/>
            <a:ext cx="22037369" cy="171928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10666" b="0" i="0" spc="0" baseline="0">
                <a:solidFill>
                  <a:schemeClr val="tx2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10" name="Graphic 3">
            <a:extLst>
              <a:ext uri="{FF2B5EF4-FFF2-40B4-BE49-F238E27FC236}">
                <a16:creationId xmlns:a16="http://schemas.microsoft.com/office/drawing/2014/main" id="{D38B836C-B0C7-814B-BFF8-36B223B33C0C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21804930" y="-427874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0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white_CX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E469984-A8AE-8447-AD24-46E5ABBDB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888" y="958461"/>
            <a:ext cx="8052178" cy="178914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029214-AD1B-1845-9945-40E8D4EC3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" b="227"/>
          <a:stretch/>
        </p:blipFill>
        <p:spPr>
          <a:xfrm>
            <a:off x="17222786" y="9871003"/>
            <a:ext cx="7629961" cy="441155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0DF4590-7DC1-458C-B237-9201722939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4903" y="10284631"/>
            <a:ext cx="15011486" cy="76835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 algn="l">
              <a:buNone/>
              <a:defRPr sz="4800" b="0" i="0">
                <a:solidFill>
                  <a:schemeClr val="tx1"/>
                </a:solidFill>
                <a:latin typeface="+mn-lt"/>
                <a:cs typeface="CiscoSansTT ExtraLight"/>
              </a:defRPr>
            </a:lvl1pPr>
            <a:lvl2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BD904568-3A8C-4D99-B724-8BA8A281C8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4903" y="10940667"/>
            <a:ext cx="15011486" cy="76835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>
              <a:buFontTx/>
              <a:buNone/>
              <a:defRPr lang="en-US" sz="48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90C113A6-3D01-48C2-BE5D-2E7E9ADC0B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4903" y="11596701"/>
            <a:ext cx="15011486" cy="76835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>
              <a:buFontTx/>
              <a:buNone/>
              <a:defRPr lang="en-US" sz="48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BF25D3-72D2-4690-A718-29FDD5727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3599" y="8116410"/>
            <a:ext cx="22038685" cy="79733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Font typeface="Arial" panose="020B0604020202020204" pitchFamily="34" charset="0"/>
              <a:buNone/>
              <a:defRPr sz="5866" b="0" i="0" baseline="0">
                <a:solidFill>
                  <a:schemeClr val="tx2"/>
                </a:solidFill>
                <a:latin typeface="+mj-lt"/>
                <a:cs typeface="CiscoSansTT ExtraLight"/>
              </a:defRPr>
            </a:lvl1pPr>
            <a:lvl2pPr marL="812730" indent="0">
              <a:buNone/>
              <a:defRPr/>
            </a:lvl2pPr>
            <a:lvl3pPr marL="1139708" indent="0">
              <a:buNone/>
              <a:defRPr/>
            </a:lvl3pPr>
            <a:lvl4pPr marL="1377816" indent="0">
              <a:buNone/>
              <a:defRPr/>
            </a:lvl4pPr>
            <a:lvl5pPr marL="160321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F08A8C-82AF-403C-9453-69EEB341C7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903" y="6592446"/>
            <a:ext cx="22037369" cy="171928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10666" b="0" i="0" spc="0" baseline="0">
                <a:solidFill>
                  <a:schemeClr val="tx2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05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midn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3">
            <a:extLst>
              <a:ext uri="{FF2B5EF4-FFF2-40B4-BE49-F238E27FC236}">
                <a16:creationId xmlns:a16="http://schemas.microsoft.com/office/drawing/2014/main" id="{2D1C0FBE-94F5-6F4F-B64C-846BE6DF4A2E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22142145" y="-1143901"/>
            <a:ext cx="3036406" cy="3084490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38895-F2B1-E04F-B212-69EB8CE68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888" y="958460"/>
            <a:ext cx="8052178" cy="17891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3F6C21F-7482-4A74-B9E1-F6B6EDDB60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4903" y="10284631"/>
            <a:ext cx="22037369" cy="76835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 algn="l">
              <a:buNone/>
              <a:defRPr sz="4800" b="0" i="0">
                <a:solidFill>
                  <a:schemeClr val="accent1"/>
                </a:solidFill>
                <a:latin typeface="+mn-lt"/>
                <a:cs typeface="CiscoSansTT ExtraLight"/>
              </a:defRPr>
            </a:lvl1pPr>
            <a:lvl2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8DF00338-9F9C-4722-BF64-2DE8315188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4903" y="10940667"/>
            <a:ext cx="22037369" cy="76835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>
              <a:buFontTx/>
              <a:buNone/>
              <a:defRPr lang="en-US" sz="48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8C402A99-C377-40FD-B787-C6FDF61E9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4903" y="11596701"/>
            <a:ext cx="22037369" cy="76835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>
              <a:buFontTx/>
              <a:buNone/>
              <a:defRPr lang="en-US" sz="48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09BDAC3-CFAD-4175-842E-87034B1758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3599" y="8116410"/>
            <a:ext cx="22038685" cy="79733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Font typeface="Arial" panose="020B0604020202020204" pitchFamily="34" charset="0"/>
              <a:buNone/>
              <a:defRPr sz="5866" b="0" i="0" baseline="0">
                <a:solidFill>
                  <a:schemeClr val="bg2"/>
                </a:solidFill>
                <a:latin typeface="+mj-lt"/>
                <a:cs typeface="CiscoSansTT ExtraLight"/>
              </a:defRPr>
            </a:lvl1pPr>
            <a:lvl2pPr marL="812730" indent="0">
              <a:buNone/>
              <a:defRPr/>
            </a:lvl2pPr>
            <a:lvl3pPr marL="1139708" indent="0">
              <a:buNone/>
              <a:defRPr/>
            </a:lvl3pPr>
            <a:lvl4pPr marL="1377816" indent="0">
              <a:buNone/>
              <a:defRPr/>
            </a:lvl4pPr>
            <a:lvl5pPr marL="160321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E4E1EC-2720-4ACA-BBC8-4E825D349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903" y="6592446"/>
            <a:ext cx="22037369" cy="171928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10666" b="0" i="0" spc="0" baseline="0">
                <a:solidFill>
                  <a:schemeClr val="bg2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10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sk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36A0B3-F343-0F4B-9D45-10C35C20E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387" y="949034"/>
            <a:ext cx="8052178" cy="1789140"/>
          </a:xfrm>
          <a:prstGeom prst="rect">
            <a:avLst/>
          </a:prstGeom>
        </p:spPr>
      </p:pic>
      <p:sp>
        <p:nvSpPr>
          <p:cNvPr id="18" name="Graphic 3">
            <a:extLst>
              <a:ext uri="{FF2B5EF4-FFF2-40B4-BE49-F238E27FC236}">
                <a16:creationId xmlns:a16="http://schemas.microsoft.com/office/drawing/2014/main" id="{D1840D81-00C8-1542-B30F-2B87A63BCCBD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22142145" y="-1143901"/>
            <a:ext cx="3036406" cy="3084490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5EDEC90-AEF8-40C0-AD5B-FC7FDCE8D0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4903" y="10284631"/>
            <a:ext cx="22037369" cy="76835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 algn="l">
              <a:buNone/>
              <a:defRPr sz="48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DC2FD1E2-09E8-4E85-AEE7-DFC5F77AE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4903" y="10940667"/>
            <a:ext cx="22037369" cy="76835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>
              <a:buFontTx/>
              <a:buNone/>
              <a:defRPr lang="en-US" sz="48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23" name="Text Placeholder 40">
            <a:extLst>
              <a:ext uri="{FF2B5EF4-FFF2-40B4-BE49-F238E27FC236}">
                <a16:creationId xmlns:a16="http://schemas.microsoft.com/office/drawing/2014/main" id="{B2713B54-A7CF-4AFC-90ED-3A2E2A3765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4903" y="11596701"/>
            <a:ext cx="22037369" cy="76835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>
              <a:buFontTx/>
              <a:buNone/>
              <a:defRPr lang="en-US" sz="48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8CBD1CE-E10E-4D83-A2E9-AE909FBFC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3599" y="8116410"/>
            <a:ext cx="22038685" cy="79733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Font typeface="Arial" panose="020B0604020202020204" pitchFamily="34" charset="0"/>
              <a:buNone/>
              <a:defRPr sz="5866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812730" indent="0">
              <a:buNone/>
              <a:defRPr/>
            </a:lvl2pPr>
            <a:lvl3pPr marL="1139708" indent="0">
              <a:buNone/>
              <a:defRPr/>
            </a:lvl3pPr>
            <a:lvl4pPr marL="1377816" indent="0">
              <a:buNone/>
              <a:defRPr/>
            </a:lvl4pPr>
            <a:lvl5pPr marL="160321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5853BFA-8B30-4237-9412-FECADEB2AA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903" y="6592446"/>
            <a:ext cx="22037369" cy="171928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10666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01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B0B0F6-983D-6C49-A461-17AB7ED314F8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1174904" y="4195953"/>
            <a:ext cx="8438181" cy="53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>
              <a:defRPr sz="7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Pie 3">
            <a:extLst>
              <a:ext uri="{FF2B5EF4-FFF2-40B4-BE49-F238E27FC236}">
                <a16:creationId xmlns:a16="http://schemas.microsoft.com/office/drawing/2014/main" id="{4ADB5528-D1EA-904A-8D2F-A20AE371944D}"/>
              </a:ext>
            </a:extLst>
          </p:cNvPr>
          <p:cNvSpPr/>
          <p:nvPr userDrawn="1"/>
        </p:nvSpPr>
        <p:spPr>
          <a:xfrm rot="10800000">
            <a:off x="-1964255" y="-1985155"/>
            <a:ext cx="3928509" cy="3927998"/>
          </a:xfrm>
          <a:prstGeom prst="pie">
            <a:avLst>
              <a:gd name="adj1" fmla="val 10786468"/>
              <a:gd name="adj2" fmla="val 16231776"/>
            </a:avLst>
          </a:prstGeom>
          <a:solidFill>
            <a:srgbClr val="F5F6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47B67531-C46F-5A40-BF77-73866555E7D8}"/>
              </a:ext>
            </a:extLst>
          </p:cNvPr>
          <p:cNvSpPr>
            <a:spLocks noChangeAspect="1"/>
          </p:cNvSpPr>
          <p:nvPr userDrawn="1"/>
        </p:nvSpPr>
        <p:spPr>
          <a:xfrm>
            <a:off x="21804930" y="11172438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85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729FA8-67D3-714F-8D33-BFEBEDFDF2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904" y="2441091"/>
            <a:ext cx="20150093" cy="6853190"/>
          </a:xfrm>
          <a:prstGeom prst="rect">
            <a:avLst/>
          </a:prstGeom>
          <a:noFill/>
        </p:spPr>
        <p:txBody>
          <a:bodyPr lIns="91440" tIns="45720" rIns="91440" bIns="45720"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120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73AD7603-03F9-ED43-8A3F-1A947CD52A13}"/>
              </a:ext>
            </a:extLst>
          </p:cNvPr>
          <p:cNvSpPr>
            <a:spLocks noChangeAspect="1"/>
          </p:cNvSpPr>
          <p:nvPr userDrawn="1"/>
        </p:nvSpPr>
        <p:spPr>
          <a:xfrm>
            <a:off x="21804930" y="11172438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9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E7AD-F80D-A441-7466-E500495D7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679559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_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80F82BA0-C003-E744-8E06-124B078FAAAA}"/>
              </a:ext>
            </a:extLst>
          </p:cNvPr>
          <p:cNvSpPr>
            <a:spLocks noChangeAspect="1"/>
          </p:cNvSpPr>
          <p:nvPr userDrawn="1"/>
        </p:nvSpPr>
        <p:spPr>
          <a:xfrm>
            <a:off x="21804930" y="11172438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B775A9-1D8D-446D-B8A2-ABDDE3BE0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904" y="2441091"/>
            <a:ext cx="20150093" cy="6853190"/>
          </a:xfrm>
          <a:prstGeom prst="rect">
            <a:avLst/>
          </a:prstGeom>
          <a:noFill/>
        </p:spPr>
        <p:txBody>
          <a:bodyPr lIns="91440" tIns="45720" rIns="91440" bIns="45720"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12000" b="0" i="0" spc="0" baseline="0">
                <a:solidFill>
                  <a:schemeClr val="bg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91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Graphic 3">
            <a:extLst>
              <a:ext uri="{FF2B5EF4-FFF2-40B4-BE49-F238E27FC236}">
                <a16:creationId xmlns:a16="http://schemas.microsoft.com/office/drawing/2014/main" id="{D93D3EAC-C709-2941-8730-58EDDF2963F0}"/>
              </a:ext>
            </a:extLst>
          </p:cNvPr>
          <p:cNvSpPr>
            <a:spLocks noChangeAspect="1"/>
          </p:cNvSpPr>
          <p:nvPr userDrawn="1"/>
        </p:nvSpPr>
        <p:spPr>
          <a:xfrm>
            <a:off x="21804930" y="11172438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8E55D9-2B82-4956-89C0-ECF45F5414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904" y="2441091"/>
            <a:ext cx="20150093" cy="6853190"/>
          </a:xfrm>
          <a:prstGeom prst="rect">
            <a:avLst/>
          </a:prstGeom>
          <a:noFill/>
        </p:spPr>
        <p:txBody>
          <a:bodyPr lIns="91440" tIns="45720" rIns="91440" bIns="45720"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120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20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_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0D3D-324F-0B4C-882F-FAB9C5174D16}"/>
              </a:ext>
            </a:extLst>
          </p:cNvPr>
          <p:cNvSpPr/>
          <p:nvPr userDrawn="1"/>
        </p:nvSpPr>
        <p:spPr>
          <a:xfrm>
            <a:off x="1219359" y="12683281"/>
            <a:ext cx="21643618" cy="57573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EFD676-F41A-634C-9421-F65814998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904" y="4108139"/>
            <a:ext cx="21840493" cy="6076898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457200" indent="-1097280" algn="l">
              <a:lnSpc>
                <a:spcPct val="90000"/>
              </a:lnSpc>
              <a:defRPr sz="108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“Click to edit Master title style</a:t>
            </a:r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D4BD1D73-9A67-9148-A2CE-2A0CCD606E61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-476999" y="-427874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652F7E4-B280-4532-AD41-DD59E979BC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7043" y="11052422"/>
            <a:ext cx="21124942" cy="93161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 defTabSz="1609494">
              <a:lnSpc>
                <a:spcPct val="100000"/>
              </a:lnSpc>
              <a:spcBef>
                <a:spcPct val="50000"/>
              </a:spcBef>
              <a:buNone/>
              <a:defRPr sz="56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2934"/>
            </a:lvl2pPr>
            <a:lvl3pPr>
              <a:buFont typeface="Arial" pitchFamily="34" charset="0"/>
              <a:buNone/>
              <a:defRPr sz="2934"/>
            </a:lvl3pPr>
            <a:lvl4pPr>
              <a:buFont typeface="Arial" pitchFamily="34" charset="0"/>
              <a:buNone/>
              <a:defRPr sz="2934"/>
            </a:lvl4pPr>
            <a:lvl5pPr>
              <a:buFont typeface="Arial" pitchFamily="34" charset="0"/>
              <a:buNone/>
              <a:defRPr sz="293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90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_midn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0D3D-324F-0B4C-882F-FAB9C5174D16}"/>
              </a:ext>
            </a:extLst>
          </p:cNvPr>
          <p:cNvSpPr/>
          <p:nvPr userDrawn="1"/>
        </p:nvSpPr>
        <p:spPr>
          <a:xfrm>
            <a:off x="1371779" y="12692519"/>
            <a:ext cx="21643618" cy="575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Graphic 3">
            <a:extLst>
              <a:ext uri="{FF2B5EF4-FFF2-40B4-BE49-F238E27FC236}">
                <a16:creationId xmlns:a16="http://schemas.microsoft.com/office/drawing/2014/main" id="{A0C5BC37-C5EC-654F-8D9D-DB712FAAE741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-476999" y="-427874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246626-3E08-4AE1-B9E1-CD2DC3307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904" y="4108139"/>
            <a:ext cx="21840493" cy="6076898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457200" indent="-1097280" algn="l">
              <a:lnSpc>
                <a:spcPct val="90000"/>
              </a:lnSpc>
              <a:defRPr sz="10800" b="0" i="1" spc="0" baseline="0">
                <a:solidFill>
                  <a:schemeClr val="bg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“Click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ED3633E-1053-4584-9C29-16CDF49CD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7043" y="11052422"/>
            <a:ext cx="21124942" cy="93161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 defTabSz="1609494">
              <a:lnSpc>
                <a:spcPct val="100000"/>
              </a:lnSpc>
              <a:spcBef>
                <a:spcPct val="50000"/>
              </a:spcBef>
              <a:buNone/>
              <a:defRPr sz="56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2934"/>
            </a:lvl2pPr>
            <a:lvl3pPr>
              <a:buFont typeface="Arial" pitchFamily="34" charset="0"/>
              <a:buNone/>
              <a:defRPr sz="2934"/>
            </a:lvl3pPr>
            <a:lvl4pPr>
              <a:buFont typeface="Arial" pitchFamily="34" charset="0"/>
              <a:buNone/>
              <a:defRPr sz="2934"/>
            </a:lvl4pPr>
            <a:lvl5pPr>
              <a:buFont typeface="Arial" pitchFamily="34" charset="0"/>
              <a:buNone/>
              <a:defRPr sz="293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224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_sk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6EBB27-EDA7-0641-8946-873D0C1437FF}"/>
              </a:ext>
            </a:extLst>
          </p:cNvPr>
          <p:cNvSpPr/>
          <p:nvPr userDrawn="1"/>
        </p:nvSpPr>
        <p:spPr>
          <a:xfrm>
            <a:off x="1422585" y="12479867"/>
            <a:ext cx="22380314" cy="6773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56F1B9A4-EE85-DD4C-846C-E1A54787F137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-476999" y="-427874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C1F376-B2C2-4FA3-B667-2D9816577C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4904" y="4108139"/>
            <a:ext cx="21840493" cy="6076898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457200" indent="-1097280" algn="l">
              <a:lnSpc>
                <a:spcPct val="90000"/>
              </a:lnSpc>
              <a:defRPr sz="108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“Click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C71F823-D3FA-41F9-B559-FB6B8584D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7043" y="11052422"/>
            <a:ext cx="21124942" cy="93161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 defTabSz="1609494">
              <a:lnSpc>
                <a:spcPct val="100000"/>
              </a:lnSpc>
              <a:spcBef>
                <a:spcPct val="50000"/>
              </a:spcBef>
              <a:buNone/>
              <a:defRPr sz="5600" b="0" i="0"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2934"/>
            </a:lvl2pPr>
            <a:lvl3pPr>
              <a:buFont typeface="Arial" pitchFamily="34" charset="0"/>
              <a:buNone/>
              <a:defRPr sz="2934"/>
            </a:lvl3pPr>
            <a:lvl4pPr>
              <a:buFont typeface="Arial" pitchFamily="34" charset="0"/>
              <a:buNone/>
              <a:defRPr sz="2934"/>
            </a:lvl4pPr>
            <a:lvl5pPr>
              <a:buFont typeface="Arial" pitchFamily="34" charset="0"/>
              <a:buNone/>
              <a:defRPr sz="293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767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7513" y="3530600"/>
            <a:ext cx="22015234" cy="880427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EC797-F1EC-D645-8C28-F6FD3CFC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080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gly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4F76-66B7-574C-8D1C-AC267307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5B5544B7-32AD-1047-8C3F-350540EA4498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21804930" y="-427874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1DCD2C7-E289-4A98-BC5A-BECC3780C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7513" y="3530600"/>
            <a:ext cx="22015234" cy="880427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63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BB6D-BD05-D74D-9A8F-81ECF51B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3381B4-BFA4-4DB0-BADC-03B078E306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7514" y="3530600"/>
            <a:ext cx="10510710" cy="880427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F7272F7-FEC8-46E5-804F-084CC9690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63548" y="3530600"/>
            <a:ext cx="10539198" cy="880427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9557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BCAE-323A-FD4E-B6AF-1569D1E7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991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47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98C4F2-B7A3-964A-B48C-FCAC7BAAB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9" y="3134"/>
            <a:ext cx="24372856" cy="13709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196145"/>
            <a:ext cx="21033938" cy="3000374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6638251"/>
            <a:ext cx="21033938" cy="348394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000">
                <a:solidFill>
                  <a:schemeClr val="bg2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214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1371779" y="3530601"/>
            <a:ext cx="21643618" cy="77563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533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8E33E-433E-404F-AF40-16DD98C2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C3739EF-E776-E947-9B16-A79764B734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4903" y="11664787"/>
            <a:ext cx="22037369" cy="670090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algn="l" defTabSz="1609494">
              <a:lnSpc>
                <a:spcPct val="100000"/>
              </a:lnSpc>
              <a:spcBef>
                <a:spcPct val="50000"/>
              </a:spcBef>
              <a:buNone/>
              <a:defRPr sz="36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2934"/>
            </a:lvl2pPr>
            <a:lvl3pPr>
              <a:buFont typeface="Arial" pitchFamily="34" charset="0"/>
              <a:buNone/>
              <a:defRPr sz="2934"/>
            </a:lvl3pPr>
            <a:lvl4pPr>
              <a:buFont typeface="Arial" pitchFamily="34" charset="0"/>
              <a:buNone/>
              <a:defRPr sz="2934"/>
            </a:lvl4pPr>
            <a:lvl5pPr>
              <a:buFont typeface="Arial" pitchFamily="34" charset="0"/>
              <a:buNone/>
              <a:defRPr sz="293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281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1371779" y="3530602"/>
            <a:ext cx="21643618" cy="776862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5334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C9F33-73C8-3E43-99B0-CABB978F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F595AA5-3A6B-4414-9B12-FB0D991426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4903" y="11664787"/>
            <a:ext cx="22037369" cy="670090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algn="l" defTabSz="1609494">
              <a:lnSpc>
                <a:spcPct val="100000"/>
              </a:lnSpc>
              <a:spcBef>
                <a:spcPct val="50000"/>
              </a:spcBef>
              <a:buNone/>
              <a:defRPr sz="36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2934"/>
            </a:lvl2pPr>
            <a:lvl3pPr>
              <a:buFont typeface="Arial" pitchFamily="34" charset="0"/>
              <a:buNone/>
              <a:defRPr sz="2934"/>
            </a:lvl3pPr>
            <a:lvl4pPr>
              <a:buFont typeface="Arial" pitchFamily="34" charset="0"/>
              <a:buNone/>
              <a:defRPr sz="2934"/>
            </a:lvl4pPr>
            <a:lvl5pPr>
              <a:buFont typeface="Arial" pitchFamily="34" charset="0"/>
              <a:buNone/>
              <a:defRPr sz="293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151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_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8">
            <a:extLst>
              <a:ext uri="{FF2B5EF4-FFF2-40B4-BE49-F238E27FC236}">
                <a16:creationId xmlns:a16="http://schemas.microsoft.com/office/drawing/2014/main" id="{7FFCE1ED-9CD7-3A43-B259-EB0C8E4A61C0}"/>
              </a:ext>
            </a:extLst>
          </p:cNvPr>
          <p:cNvSpPr/>
          <p:nvPr userDrawn="1"/>
        </p:nvSpPr>
        <p:spPr>
          <a:xfrm flipV="1">
            <a:off x="1" y="0"/>
            <a:ext cx="12177711" cy="13716000"/>
          </a:xfrm>
          <a:prstGeom prst="round1Rect">
            <a:avLst>
              <a:gd name="adj" fmla="val 12803"/>
            </a:avLst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1174904" y="4419600"/>
            <a:ext cx="10320094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824522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7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2" name="Pie 11">
            <a:extLst>
              <a:ext uri="{FF2B5EF4-FFF2-40B4-BE49-F238E27FC236}">
                <a16:creationId xmlns:a16="http://schemas.microsoft.com/office/drawing/2014/main" id="{13045806-B92E-E845-89A2-FC9CCB1C4EBB}"/>
              </a:ext>
            </a:extLst>
          </p:cNvPr>
          <p:cNvSpPr/>
          <p:nvPr userDrawn="1"/>
        </p:nvSpPr>
        <p:spPr>
          <a:xfrm rot="10800000">
            <a:off x="-1964255" y="-1963999"/>
            <a:ext cx="3928509" cy="3927998"/>
          </a:xfrm>
          <a:prstGeom prst="pie">
            <a:avLst>
              <a:gd name="adj1" fmla="val 10786468"/>
              <a:gd name="adj2" fmla="val 1623177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B94144D-4B28-D64F-9C95-E6C7757DF930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362254" y="12885648"/>
            <a:ext cx="90706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1628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</a:t>
            </a:r>
            <a:r>
              <a:rPr lang="pl-PL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2</a:t>
            </a: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  Cisco and/or its affiliates. All rights reserved.   Cisco Confidential</a:t>
            </a:r>
          </a:p>
        </p:txBody>
      </p:sp>
      <p:sp>
        <p:nvSpPr>
          <p:cNvPr id="9" name="Graphic 3">
            <a:extLst>
              <a:ext uri="{FF2B5EF4-FFF2-40B4-BE49-F238E27FC236}">
                <a16:creationId xmlns:a16="http://schemas.microsoft.com/office/drawing/2014/main" id="{D3FD8EBF-E50E-854D-BF07-28D890332D96}"/>
              </a:ext>
            </a:extLst>
          </p:cNvPr>
          <p:cNvSpPr>
            <a:spLocks noChangeAspect="1"/>
          </p:cNvSpPr>
          <p:nvPr userDrawn="1"/>
        </p:nvSpPr>
        <p:spPr>
          <a:xfrm>
            <a:off x="21804930" y="11172438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rgbClr val="F5F6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E3A935E-C0C0-429A-8A66-356A1730B2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52615" y="2381250"/>
            <a:ext cx="9859658" cy="895350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4034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_Left 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465D08CD-4CBC-554D-85DE-7831E159739B}"/>
              </a:ext>
            </a:extLst>
          </p:cNvPr>
          <p:cNvSpPr/>
          <p:nvPr userDrawn="1"/>
        </p:nvSpPr>
        <p:spPr>
          <a:xfrm flipV="1">
            <a:off x="1" y="0"/>
            <a:ext cx="12177711" cy="13716000"/>
          </a:xfrm>
          <a:prstGeom prst="round1Rect">
            <a:avLst>
              <a:gd name="adj" fmla="val 12803"/>
            </a:avLst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E0D651E-432C-3143-9632-E91B04B55A6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362254" y="12885648"/>
            <a:ext cx="90706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1628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</a:t>
            </a:r>
            <a:r>
              <a:rPr lang="pl-PL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2</a:t>
            </a: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  Cisco and/or its affiliates. All rights reserved.   Cisco 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D6384-F87E-4779-8461-8631FDC9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10" y="1255597"/>
            <a:ext cx="10498011" cy="9143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7B66876-EE2C-4862-A9F9-2D03B400A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7513" y="3530600"/>
            <a:ext cx="10498009" cy="880427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2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22737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_centered title_righ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8">
            <a:extLst>
              <a:ext uri="{FF2B5EF4-FFF2-40B4-BE49-F238E27FC236}">
                <a16:creationId xmlns:a16="http://schemas.microsoft.com/office/drawing/2014/main" id="{F943575E-23A4-8047-BDD0-6F2BC8C1AF97}"/>
              </a:ext>
            </a:extLst>
          </p:cNvPr>
          <p:cNvSpPr/>
          <p:nvPr userDrawn="1"/>
        </p:nvSpPr>
        <p:spPr>
          <a:xfrm flipV="1">
            <a:off x="1" y="0"/>
            <a:ext cx="12177711" cy="13716000"/>
          </a:xfrm>
          <a:prstGeom prst="round1Rect">
            <a:avLst>
              <a:gd name="adj" fmla="val 12803"/>
            </a:avLst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40FF989-B0C9-4941-B16B-550778B5FD73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362254" y="12885648"/>
            <a:ext cx="90706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1628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</a:t>
            </a:r>
            <a:r>
              <a:rPr lang="pl-PL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2</a:t>
            </a: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  Cisco and/or its affiliates. All rights reserved.   Cisco Confidential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B677716-11E0-4714-A688-57E84C728E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52615" y="2381250"/>
            <a:ext cx="9859658" cy="895350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Placeholder 5">
            <a:extLst>
              <a:ext uri="{FF2B5EF4-FFF2-40B4-BE49-F238E27FC236}">
                <a16:creationId xmlns:a16="http://schemas.microsoft.com/office/drawing/2014/main" id="{9E1B9EA2-F47B-4093-9ABF-481721B939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4904" y="3856566"/>
            <a:ext cx="10320094" cy="36061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1824522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GB" sz="7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542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ge_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">
            <a:extLst>
              <a:ext uri="{FF2B5EF4-FFF2-40B4-BE49-F238E27FC236}">
                <a16:creationId xmlns:a16="http://schemas.microsoft.com/office/drawing/2014/main" id="{DD5A31F0-D135-D24D-B732-49F1655BCE49}"/>
              </a:ext>
            </a:extLst>
          </p:cNvPr>
          <p:cNvSpPr>
            <a:spLocks noChangeAspect="1"/>
          </p:cNvSpPr>
          <p:nvPr userDrawn="1"/>
        </p:nvSpPr>
        <p:spPr>
          <a:xfrm>
            <a:off x="21804930" y="11172438"/>
            <a:ext cx="3036801" cy="3084088"/>
          </a:xfrm>
          <a:custGeom>
            <a:avLst/>
            <a:gdLst>
              <a:gd name="connsiteX0" fmla="*/ 1745069 w 1819275"/>
              <a:gd name="connsiteY0" fmla="*/ 155675 h 1847850"/>
              <a:gd name="connsiteX1" fmla="*/ 156299 w 1819275"/>
              <a:gd name="connsiteY1" fmla="*/ 582395 h 1847850"/>
              <a:gd name="connsiteX2" fmla="*/ 176302 w 1819275"/>
              <a:gd name="connsiteY2" fmla="*/ 1780640 h 1847850"/>
              <a:gd name="connsiteX3" fmla="*/ 385852 w 1819275"/>
              <a:gd name="connsiteY3" fmla="*/ 1829217 h 1847850"/>
              <a:gd name="connsiteX4" fmla="*/ 436335 w 1819275"/>
              <a:gd name="connsiteY4" fmla="*/ 1621572 h 1847850"/>
              <a:gd name="connsiteX5" fmla="*/ 434431 w 1819275"/>
              <a:gd name="connsiteY5" fmla="*/ 1618715 h 1847850"/>
              <a:gd name="connsiteX6" fmla="*/ 420143 w 1819275"/>
              <a:gd name="connsiteY6" fmla="*/ 733842 h 1847850"/>
              <a:gd name="connsiteX7" fmla="*/ 1579335 w 1819275"/>
              <a:gd name="connsiteY7" fmla="*/ 411897 h 1847850"/>
              <a:gd name="connsiteX8" fmla="*/ 1591718 w 1819275"/>
              <a:gd name="connsiteY8" fmla="*/ 418564 h 1847850"/>
              <a:gd name="connsiteX9" fmla="*/ 1800315 w 1819275"/>
              <a:gd name="connsiteY9" fmla="*/ 362367 h 1847850"/>
              <a:gd name="connsiteX10" fmla="*/ 1745069 w 1819275"/>
              <a:gd name="connsiteY10" fmla="*/ 15567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275" h="1847850">
                <a:moveTo>
                  <a:pt x="1745069" y="155675"/>
                </a:moveTo>
                <a:cubicBezTo>
                  <a:pt x="1188810" y="-165318"/>
                  <a:pt x="478244" y="26134"/>
                  <a:pt x="156299" y="582395"/>
                </a:cubicBezTo>
                <a:cubicBezTo>
                  <a:pt x="-60869" y="958632"/>
                  <a:pt x="-49440" y="1418690"/>
                  <a:pt x="176302" y="1780640"/>
                </a:cubicBezTo>
                <a:cubicBezTo>
                  <a:pt x="221069" y="1852077"/>
                  <a:pt x="314415" y="1873985"/>
                  <a:pt x="385852" y="1829217"/>
                </a:cubicBezTo>
                <a:cubicBezTo>
                  <a:pt x="456336" y="1785402"/>
                  <a:pt x="478244" y="1693010"/>
                  <a:pt x="436335" y="1621572"/>
                </a:cubicBezTo>
                <a:lnTo>
                  <a:pt x="434431" y="1618715"/>
                </a:lnTo>
                <a:cubicBezTo>
                  <a:pt x="267743" y="1351062"/>
                  <a:pt x="259169" y="1011972"/>
                  <a:pt x="420143" y="733842"/>
                </a:cubicBezTo>
                <a:cubicBezTo>
                  <a:pt x="655410" y="327125"/>
                  <a:pt x="1171665" y="184250"/>
                  <a:pt x="1579335" y="411897"/>
                </a:cubicBezTo>
                <a:lnTo>
                  <a:pt x="1591718" y="418564"/>
                </a:lnTo>
                <a:cubicBezTo>
                  <a:pt x="1665060" y="460475"/>
                  <a:pt x="1757452" y="435710"/>
                  <a:pt x="1800315" y="362367"/>
                </a:cubicBezTo>
                <a:cubicBezTo>
                  <a:pt x="1842224" y="290930"/>
                  <a:pt x="1817460" y="198537"/>
                  <a:pt x="1745069" y="155675"/>
                </a:cubicBezTo>
                <a:close/>
              </a:path>
            </a:pathLst>
          </a:cu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dirty="0"/>
          </a:p>
        </p:txBody>
      </p:sp>
      <p:sp>
        <p:nvSpPr>
          <p:cNvPr id="10" name="Rectangle: Single Corner Rounded 8">
            <a:extLst>
              <a:ext uri="{FF2B5EF4-FFF2-40B4-BE49-F238E27FC236}">
                <a16:creationId xmlns:a16="http://schemas.microsoft.com/office/drawing/2014/main" id="{D3393876-4AF7-D241-99D9-8620DDF29827}"/>
              </a:ext>
            </a:extLst>
          </p:cNvPr>
          <p:cNvSpPr/>
          <p:nvPr userDrawn="1"/>
        </p:nvSpPr>
        <p:spPr>
          <a:xfrm>
            <a:off x="3" y="0"/>
            <a:ext cx="9590463" cy="13716000"/>
          </a:xfrm>
          <a:prstGeom prst="round1Rect">
            <a:avLst>
              <a:gd name="adj" fmla="val 13811"/>
            </a:avLst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D1D08433-DB32-E540-97A3-939E1510ADF6}"/>
              </a:ext>
            </a:extLst>
          </p:cNvPr>
          <p:cNvSpPr/>
          <p:nvPr userDrawn="1"/>
        </p:nvSpPr>
        <p:spPr>
          <a:xfrm rot="10800000">
            <a:off x="-1964255" y="-1963999"/>
            <a:ext cx="3928509" cy="3927998"/>
          </a:xfrm>
          <a:prstGeom prst="pie">
            <a:avLst>
              <a:gd name="adj1" fmla="val 10786468"/>
              <a:gd name="adj2" fmla="val 1623177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B9E7221-9371-174C-8F29-DFC44973DE7A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362254" y="12885648"/>
            <a:ext cx="90706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1628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</a:t>
            </a:r>
            <a:r>
              <a:rPr lang="pl-PL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2</a:t>
            </a: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  Cisco and/or its affiliates. All rights reserved.   Cisco Confidential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B8E659A-D714-4D1B-877E-99F2299B92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21810" y="2381250"/>
            <a:ext cx="12390463" cy="895350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itle Placeholder 5">
            <a:extLst>
              <a:ext uri="{FF2B5EF4-FFF2-40B4-BE49-F238E27FC236}">
                <a16:creationId xmlns:a16="http://schemas.microsoft.com/office/drawing/2014/main" id="{EA36E986-E431-49F5-A77E-7EBDC9307A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4905" y="4419600"/>
            <a:ext cx="7397007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824522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7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070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page_centered title_righ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8">
            <a:extLst>
              <a:ext uri="{FF2B5EF4-FFF2-40B4-BE49-F238E27FC236}">
                <a16:creationId xmlns:a16="http://schemas.microsoft.com/office/drawing/2014/main" id="{D3393876-4AF7-D241-99D9-8620DDF29827}"/>
              </a:ext>
            </a:extLst>
          </p:cNvPr>
          <p:cNvSpPr/>
          <p:nvPr userDrawn="1"/>
        </p:nvSpPr>
        <p:spPr>
          <a:xfrm>
            <a:off x="1" y="0"/>
            <a:ext cx="9590463" cy="13716000"/>
          </a:xfrm>
          <a:prstGeom prst="round1Rect">
            <a:avLst>
              <a:gd name="adj" fmla="val 13811"/>
            </a:avLst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3068C8D-2996-0744-9299-1A52A15BB35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362254" y="12885648"/>
            <a:ext cx="90706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1628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</a:t>
            </a:r>
            <a:r>
              <a:rPr lang="pl-PL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2</a:t>
            </a: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  Cisco and/or its affiliates. All rights reserved.   Cisco Confidential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FECF1E-D775-4142-8A15-66323FF120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21810" y="2381250"/>
            <a:ext cx="12390463" cy="895350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Placeholder 5">
            <a:extLst>
              <a:ext uri="{FF2B5EF4-FFF2-40B4-BE49-F238E27FC236}">
                <a16:creationId xmlns:a16="http://schemas.microsoft.com/office/drawing/2014/main" id="{BA627AB4-AAFC-4E31-86FB-09DBDE7C9A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4905" y="4419600"/>
            <a:ext cx="7397007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824522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7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555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_Left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465D08CD-4CBC-554D-85DE-7831E159739B}"/>
              </a:ext>
            </a:extLst>
          </p:cNvPr>
          <p:cNvSpPr/>
          <p:nvPr userDrawn="1"/>
        </p:nvSpPr>
        <p:spPr>
          <a:xfrm flipV="1">
            <a:off x="1" y="0"/>
            <a:ext cx="12177711" cy="13716000"/>
          </a:xfrm>
          <a:prstGeom prst="round1Rect">
            <a:avLst>
              <a:gd name="adj" fmla="val 12803"/>
            </a:avLst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E0D651E-432C-3143-9632-E91B04B55A6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362254" y="12885648"/>
            <a:ext cx="90706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1628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</a:t>
            </a:r>
            <a:r>
              <a:rPr lang="pl-PL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2</a:t>
            </a: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  Cisco and/or its affiliates. All rights reserved.   Cisco Confidential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86D928F8-1E6B-6E4D-AF93-C07F6AAFE08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3462570" y="1371603"/>
            <a:ext cx="9552826" cy="10963274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5334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1CF72-9ADF-4B1B-81FD-344936C6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11" y="1255597"/>
            <a:ext cx="10307486" cy="9143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6C9357-B3A4-4CEC-95B5-0CA007F5D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513" y="3530600"/>
            <a:ext cx="10498009" cy="880427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2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5013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Half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2336537-8FC0-D542-9892-CAB52E30E5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09059" y="0"/>
            <a:ext cx="13178116" cy="13716000"/>
          </a:xfrm>
          <a:custGeom>
            <a:avLst/>
            <a:gdLst>
              <a:gd name="connsiteX0" fmla="*/ 0 w 6833015"/>
              <a:gd name="connsiteY0" fmla="*/ 0 h 6858000"/>
              <a:gd name="connsiteX1" fmla="*/ 6833015 w 6833015"/>
              <a:gd name="connsiteY1" fmla="*/ 0 h 6858000"/>
              <a:gd name="connsiteX2" fmla="*/ 6833015 w 6833015"/>
              <a:gd name="connsiteY2" fmla="*/ 6858000 h 6858000"/>
              <a:gd name="connsiteX3" fmla="*/ 244815 w 6833015"/>
              <a:gd name="connsiteY3" fmla="*/ 6858000 h 6858000"/>
              <a:gd name="connsiteX4" fmla="*/ 331519 w 6833015"/>
              <a:gd name="connsiteY4" fmla="*/ 6849285 h 6858000"/>
              <a:gd name="connsiteX5" fmla="*/ 737016 w 6833015"/>
              <a:gd name="connsiteY5" fmla="*/ 6351588 h 6858000"/>
              <a:gd name="connsiteX6" fmla="*/ 737016 w 6833015"/>
              <a:gd name="connsiteY6" fmla="*/ 1588 h 6858000"/>
              <a:gd name="connsiteX7" fmla="*/ 183190 w 6833015"/>
              <a:gd name="connsiteY7" fmla="*/ 1588 h 6858000"/>
              <a:gd name="connsiteX8" fmla="*/ 0 w 6833015"/>
              <a:gd name="connsiteY8" fmla="*/ 1588 h 6858000"/>
              <a:gd name="connsiteX0" fmla="*/ 0 w 6833015"/>
              <a:gd name="connsiteY0" fmla="*/ 1588 h 6858000"/>
              <a:gd name="connsiteX1" fmla="*/ 6833015 w 6833015"/>
              <a:gd name="connsiteY1" fmla="*/ 0 h 6858000"/>
              <a:gd name="connsiteX2" fmla="*/ 6833015 w 6833015"/>
              <a:gd name="connsiteY2" fmla="*/ 6858000 h 6858000"/>
              <a:gd name="connsiteX3" fmla="*/ 244815 w 6833015"/>
              <a:gd name="connsiteY3" fmla="*/ 6858000 h 6858000"/>
              <a:gd name="connsiteX4" fmla="*/ 331519 w 6833015"/>
              <a:gd name="connsiteY4" fmla="*/ 6849285 h 6858000"/>
              <a:gd name="connsiteX5" fmla="*/ 737016 w 6833015"/>
              <a:gd name="connsiteY5" fmla="*/ 6351588 h 6858000"/>
              <a:gd name="connsiteX6" fmla="*/ 737016 w 6833015"/>
              <a:gd name="connsiteY6" fmla="*/ 1588 h 6858000"/>
              <a:gd name="connsiteX7" fmla="*/ 183190 w 6833015"/>
              <a:gd name="connsiteY7" fmla="*/ 1588 h 6858000"/>
              <a:gd name="connsiteX8" fmla="*/ 0 w 6833015"/>
              <a:gd name="connsiteY8" fmla="*/ 1588 h 6858000"/>
              <a:gd name="connsiteX0" fmla="*/ 0 w 6649825"/>
              <a:gd name="connsiteY0" fmla="*/ 1588 h 6858000"/>
              <a:gd name="connsiteX1" fmla="*/ 6649825 w 6649825"/>
              <a:gd name="connsiteY1" fmla="*/ 0 h 6858000"/>
              <a:gd name="connsiteX2" fmla="*/ 6649825 w 6649825"/>
              <a:gd name="connsiteY2" fmla="*/ 6858000 h 6858000"/>
              <a:gd name="connsiteX3" fmla="*/ 61625 w 6649825"/>
              <a:gd name="connsiteY3" fmla="*/ 6858000 h 6858000"/>
              <a:gd name="connsiteX4" fmla="*/ 148329 w 6649825"/>
              <a:gd name="connsiteY4" fmla="*/ 6849285 h 6858000"/>
              <a:gd name="connsiteX5" fmla="*/ 553826 w 6649825"/>
              <a:gd name="connsiteY5" fmla="*/ 6351588 h 6858000"/>
              <a:gd name="connsiteX6" fmla="*/ 553826 w 6649825"/>
              <a:gd name="connsiteY6" fmla="*/ 1588 h 6858000"/>
              <a:gd name="connsiteX7" fmla="*/ 0 w 6649825"/>
              <a:gd name="connsiteY7" fmla="*/ 1588 h 6858000"/>
              <a:gd name="connsiteX0" fmla="*/ 492201 w 6588200"/>
              <a:gd name="connsiteY0" fmla="*/ 1588 h 6858000"/>
              <a:gd name="connsiteX1" fmla="*/ 6588200 w 6588200"/>
              <a:gd name="connsiteY1" fmla="*/ 0 h 6858000"/>
              <a:gd name="connsiteX2" fmla="*/ 6588200 w 6588200"/>
              <a:gd name="connsiteY2" fmla="*/ 6858000 h 6858000"/>
              <a:gd name="connsiteX3" fmla="*/ 0 w 6588200"/>
              <a:gd name="connsiteY3" fmla="*/ 6858000 h 6858000"/>
              <a:gd name="connsiteX4" fmla="*/ 86704 w 6588200"/>
              <a:gd name="connsiteY4" fmla="*/ 6849285 h 6858000"/>
              <a:gd name="connsiteX5" fmla="*/ 492201 w 6588200"/>
              <a:gd name="connsiteY5" fmla="*/ 6351588 h 6858000"/>
              <a:gd name="connsiteX6" fmla="*/ 492201 w 6588200"/>
              <a:gd name="connsiteY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8200" h="6858000">
                <a:moveTo>
                  <a:pt x="492201" y="1588"/>
                </a:moveTo>
                <a:lnTo>
                  <a:pt x="6588200" y="0"/>
                </a:lnTo>
                <a:lnTo>
                  <a:pt x="6588200" y="6858000"/>
                </a:lnTo>
                <a:lnTo>
                  <a:pt x="0" y="6858000"/>
                </a:lnTo>
                <a:lnTo>
                  <a:pt x="86704" y="6849285"/>
                </a:lnTo>
                <a:cubicBezTo>
                  <a:pt x="318395" y="6801992"/>
                  <a:pt x="492201" y="6597452"/>
                  <a:pt x="492201" y="6351588"/>
                </a:cubicBezTo>
                <a:lnTo>
                  <a:pt x="492201" y="15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Title Placeholder 5">
            <a:extLst>
              <a:ext uri="{FF2B5EF4-FFF2-40B4-BE49-F238E27FC236}">
                <a16:creationId xmlns:a16="http://schemas.microsoft.com/office/drawing/2014/main" id="{8F14F167-8732-4388-A8C6-E61636C6E6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4904" y="4419600"/>
            <a:ext cx="10320094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824522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7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7713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_Half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57DA5F-CFD4-1949-91E1-C71CA247F0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209720" cy="13719176"/>
          </a:xfrm>
          <a:custGeom>
            <a:avLst/>
            <a:gdLst>
              <a:gd name="connsiteX0" fmla="*/ 0 w 7045325"/>
              <a:gd name="connsiteY0" fmla="*/ 0 h 6859588"/>
              <a:gd name="connsiteX1" fmla="*/ 7045325 w 7045325"/>
              <a:gd name="connsiteY1" fmla="*/ 0 h 6859588"/>
              <a:gd name="connsiteX2" fmla="*/ 7045325 w 7045325"/>
              <a:gd name="connsiteY2" fmla="*/ 1588 h 6859588"/>
              <a:gd name="connsiteX3" fmla="*/ 6649827 w 7045325"/>
              <a:gd name="connsiteY3" fmla="*/ 1588 h 6859588"/>
              <a:gd name="connsiteX4" fmla="*/ 6096000 w 7045325"/>
              <a:gd name="connsiteY4" fmla="*/ 1588 h 6859588"/>
              <a:gd name="connsiteX5" fmla="*/ 6096000 w 7045325"/>
              <a:gd name="connsiteY5" fmla="*/ 6351588 h 6859588"/>
              <a:gd name="connsiteX6" fmla="*/ 6604000 w 7045325"/>
              <a:gd name="connsiteY6" fmla="*/ 6859588 h 6859588"/>
              <a:gd name="connsiteX7" fmla="*/ 0 w 7045325"/>
              <a:gd name="connsiteY7" fmla="*/ 6859588 h 6859588"/>
              <a:gd name="connsiteX0" fmla="*/ 0 w 7045325"/>
              <a:gd name="connsiteY0" fmla="*/ 0 h 6859588"/>
              <a:gd name="connsiteX1" fmla="*/ 7045325 w 7045325"/>
              <a:gd name="connsiteY1" fmla="*/ 0 h 6859588"/>
              <a:gd name="connsiteX2" fmla="*/ 6649827 w 7045325"/>
              <a:gd name="connsiteY2" fmla="*/ 1588 h 6859588"/>
              <a:gd name="connsiteX3" fmla="*/ 6096000 w 7045325"/>
              <a:gd name="connsiteY3" fmla="*/ 1588 h 6859588"/>
              <a:gd name="connsiteX4" fmla="*/ 6096000 w 7045325"/>
              <a:gd name="connsiteY4" fmla="*/ 6351588 h 6859588"/>
              <a:gd name="connsiteX5" fmla="*/ 6604000 w 7045325"/>
              <a:gd name="connsiteY5" fmla="*/ 6859588 h 6859588"/>
              <a:gd name="connsiteX6" fmla="*/ 0 w 7045325"/>
              <a:gd name="connsiteY6" fmla="*/ 6859588 h 6859588"/>
              <a:gd name="connsiteX7" fmla="*/ 0 w 7045325"/>
              <a:gd name="connsiteY7" fmla="*/ 0 h 6859588"/>
              <a:gd name="connsiteX0" fmla="*/ 0 w 7045325"/>
              <a:gd name="connsiteY0" fmla="*/ 0 h 6859588"/>
              <a:gd name="connsiteX1" fmla="*/ 7045325 w 7045325"/>
              <a:gd name="connsiteY1" fmla="*/ 0 h 6859588"/>
              <a:gd name="connsiteX2" fmla="*/ 6096000 w 7045325"/>
              <a:gd name="connsiteY2" fmla="*/ 1588 h 6859588"/>
              <a:gd name="connsiteX3" fmla="*/ 6096000 w 7045325"/>
              <a:gd name="connsiteY3" fmla="*/ 6351588 h 6859588"/>
              <a:gd name="connsiteX4" fmla="*/ 6604000 w 7045325"/>
              <a:gd name="connsiteY4" fmla="*/ 6859588 h 6859588"/>
              <a:gd name="connsiteX5" fmla="*/ 0 w 7045325"/>
              <a:gd name="connsiteY5" fmla="*/ 6859588 h 6859588"/>
              <a:gd name="connsiteX6" fmla="*/ 0 w 7045325"/>
              <a:gd name="connsiteY6" fmla="*/ 0 h 6859588"/>
              <a:gd name="connsiteX0" fmla="*/ 0 w 6604000"/>
              <a:gd name="connsiteY0" fmla="*/ 0 h 6859588"/>
              <a:gd name="connsiteX1" fmla="*/ 6096000 w 6604000"/>
              <a:gd name="connsiteY1" fmla="*/ 1588 h 6859588"/>
              <a:gd name="connsiteX2" fmla="*/ 6096000 w 6604000"/>
              <a:gd name="connsiteY2" fmla="*/ 6351588 h 6859588"/>
              <a:gd name="connsiteX3" fmla="*/ 6604000 w 6604000"/>
              <a:gd name="connsiteY3" fmla="*/ 6859588 h 6859588"/>
              <a:gd name="connsiteX4" fmla="*/ 0 w 6604000"/>
              <a:gd name="connsiteY4" fmla="*/ 6859588 h 6859588"/>
              <a:gd name="connsiteX5" fmla="*/ 0 w 6604000"/>
              <a:gd name="connsiteY5" fmla="*/ 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4000" h="6859588">
                <a:moveTo>
                  <a:pt x="0" y="0"/>
                </a:moveTo>
                <a:lnTo>
                  <a:pt x="6096000" y="1588"/>
                </a:lnTo>
                <a:lnTo>
                  <a:pt x="6096000" y="6351588"/>
                </a:lnTo>
                <a:cubicBezTo>
                  <a:pt x="6096000" y="6632576"/>
                  <a:pt x="6323013" y="6859588"/>
                  <a:pt x="6604000" y="6859588"/>
                </a:cubicBezTo>
                <a:lnTo>
                  <a:pt x="0" y="685958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Placeholder 5">
            <a:extLst>
              <a:ext uri="{FF2B5EF4-FFF2-40B4-BE49-F238E27FC236}">
                <a16:creationId xmlns:a16="http://schemas.microsoft.com/office/drawing/2014/main" id="{3F30A608-D08A-40A0-96DA-1A3308173D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346219" y="4419600"/>
            <a:ext cx="9856529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824522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7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06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white background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6B654F-7607-164C-B90F-ECC0DCBCA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267"/>
            <a:ext cx="24387175" cy="18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E871A-287F-4448-96C3-7B18B6F64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5"/>
          <a:stretch/>
        </p:blipFill>
        <p:spPr>
          <a:xfrm>
            <a:off x="22927281" y="12734826"/>
            <a:ext cx="982442" cy="5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5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Third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1B78A7-DDF3-594F-BEC1-BCF1A1D264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57557" y="0"/>
            <a:ext cx="10329619" cy="13716000"/>
          </a:xfrm>
          <a:custGeom>
            <a:avLst/>
            <a:gdLst>
              <a:gd name="connsiteX0" fmla="*/ 508000 w 5164137"/>
              <a:gd name="connsiteY0" fmla="*/ 0 h 6858000"/>
              <a:gd name="connsiteX1" fmla="*/ 5164137 w 5164137"/>
              <a:gd name="connsiteY1" fmla="*/ 0 h 6858000"/>
              <a:gd name="connsiteX2" fmla="*/ 5164137 w 5164137"/>
              <a:gd name="connsiteY2" fmla="*/ 6858000 h 6858000"/>
              <a:gd name="connsiteX3" fmla="*/ 0 w 5164137"/>
              <a:gd name="connsiteY3" fmla="*/ 6858000 h 6858000"/>
              <a:gd name="connsiteX4" fmla="*/ 508000 w 5164137"/>
              <a:gd name="connsiteY4" fmla="*/ 6350000 h 6858000"/>
              <a:gd name="connsiteX5" fmla="*/ 508000 w 516413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4137" h="6858000">
                <a:moveTo>
                  <a:pt x="508000" y="0"/>
                </a:moveTo>
                <a:lnTo>
                  <a:pt x="5164137" y="0"/>
                </a:lnTo>
                <a:lnTo>
                  <a:pt x="5164137" y="6858000"/>
                </a:lnTo>
                <a:lnTo>
                  <a:pt x="0" y="6858000"/>
                </a:lnTo>
                <a:cubicBezTo>
                  <a:pt x="279400" y="6858000"/>
                  <a:pt x="508000" y="6630988"/>
                  <a:pt x="508000" y="6350000"/>
                </a:cubicBezTo>
                <a:cubicBezTo>
                  <a:pt x="508000" y="0"/>
                  <a:pt x="508000" y="0"/>
                  <a:pt x="508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4F9D8E-790C-4733-AD03-0624149A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11" y="1255597"/>
            <a:ext cx="12870046" cy="9143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21432A2-9239-4A4D-A8B5-3DEE975F13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512" y="3530600"/>
            <a:ext cx="12870044" cy="880427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7476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Thir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150D-2F19-D648-B6A3-912D4BD5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1566" y="1371601"/>
            <a:ext cx="12870044" cy="7944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1B087-16F2-FA4F-A732-352E16699F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329619" cy="13716000"/>
          </a:xfrm>
          <a:custGeom>
            <a:avLst/>
            <a:gdLst>
              <a:gd name="connsiteX0" fmla="*/ 0 w 5164137"/>
              <a:gd name="connsiteY0" fmla="*/ 0 h 6858000"/>
              <a:gd name="connsiteX1" fmla="*/ 4656137 w 5164137"/>
              <a:gd name="connsiteY1" fmla="*/ 0 h 6858000"/>
              <a:gd name="connsiteX2" fmla="*/ 4656137 w 5164137"/>
              <a:gd name="connsiteY2" fmla="*/ 6350000 h 6858000"/>
              <a:gd name="connsiteX3" fmla="*/ 5164137 w 5164137"/>
              <a:gd name="connsiteY3" fmla="*/ 6858000 h 6858000"/>
              <a:gd name="connsiteX4" fmla="*/ 0 w 51641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4137" h="6858000">
                <a:moveTo>
                  <a:pt x="0" y="0"/>
                </a:moveTo>
                <a:lnTo>
                  <a:pt x="4656137" y="0"/>
                </a:lnTo>
                <a:cubicBezTo>
                  <a:pt x="4656137" y="0"/>
                  <a:pt x="4656137" y="0"/>
                  <a:pt x="4656137" y="6350000"/>
                </a:cubicBezTo>
                <a:cubicBezTo>
                  <a:pt x="4656137" y="6630988"/>
                  <a:pt x="4884738" y="6858000"/>
                  <a:pt x="5164137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225D27-6846-41EC-8F98-B022448E0F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91566" y="3530600"/>
            <a:ext cx="12870044" cy="880427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784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Tin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23F638-B04C-A04E-81E5-139F1E369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02459" y="0"/>
            <a:ext cx="10584718" cy="13719176"/>
          </a:xfrm>
          <a:custGeom>
            <a:avLst/>
            <a:gdLst>
              <a:gd name="connsiteX0" fmla="*/ 0 w 6862011"/>
              <a:gd name="connsiteY0" fmla="*/ 0 h 6859588"/>
              <a:gd name="connsiteX1" fmla="*/ 6862011 w 6862011"/>
              <a:gd name="connsiteY1" fmla="*/ 0 h 6859588"/>
              <a:gd name="connsiteX2" fmla="*/ 6862011 w 6862011"/>
              <a:gd name="connsiteY2" fmla="*/ 6859588 h 6859588"/>
              <a:gd name="connsiteX3" fmla="*/ 4998287 w 6862011"/>
              <a:gd name="connsiteY3" fmla="*/ 6859588 h 6859588"/>
              <a:gd name="connsiteX4" fmla="*/ 1570341 w 6862011"/>
              <a:gd name="connsiteY4" fmla="*/ 3430588 h 6859588"/>
              <a:gd name="connsiteX5" fmla="*/ 4998287 w 6862011"/>
              <a:gd name="connsiteY5" fmla="*/ 1588 h 6859588"/>
              <a:gd name="connsiteX6" fmla="*/ 209861 w 6862011"/>
              <a:gd name="connsiteY6" fmla="*/ 1588 h 6859588"/>
              <a:gd name="connsiteX7" fmla="*/ 0 w 6862011"/>
              <a:gd name="connsiteY7" fmla="*/ 1588 h 6859588"/>
              <a:gd name="connsiteX0" fmla="*/ 0 w 6862011"/>
              <a:gd name="connsiteY0" fmla="*/ 1588 h 6859588"/>
              <a:gd name="connsiteX1" fmla="*/ 6862011 w 6862011"/>
              <a:gd name="connsiteY1" fmla="*/ 0 h 6859588"/>
              <a:gd name="connsiteX2" fmla="*/ 6862011 w 6862011"/>
              <a:gd name="connsiteY2" fmla="*/ 6859588 h 6859588"/>
              <a:gd name="connsiteX3" fmla="*/ 4998287 w 6862011"/>
              <a:gd name="connsiteY3" fmla="*/ 6859588 h 6859588"/>
              <a:gd name="connsiteX4" fmla="*/ 1570341 w 6862011"/>
              <a:gd name="connsiteY4" fmla="*/ 3430588 h 6859588"/>
              <a:gd name="connsiteX5" fmla="*/ 4998287 w 6862011"/>
              <a:gd name="connsiteY5" fmla="*/ 1588 h 6859588"/>
              <a:gd name="connsiteX6" fmla="*/ 209861 w 6862011"/>
              <a:gd name="connsiteY6" fmla="*/ 1588 h 6859588"/>
              <a:gd name="connsiteX7" fmla="*/ 0 w 6862011"/>
              <a:gd name="connsiteY7" fmla="*/ 1588 h 6859588"/>
              <a:gd name="connsiteX0" fmla="*/ 0 w 6652150"/>
              <a:gd name="connsiteY0" fmla="*/ 1588 h 6859588"/>
              <a:gd name="connsiteX1" fmla="*/ 6652150 w 6652150"/>
              <a:gd name="connsiteY1" fmla="*/ 0 h 6859588"/>
              <a:gd name="connsiteX2" fmla="*/ 6652150 w 6652150"/>
              <a:gd name="connsiteY2" fmla="*/ 6859588 h 6859588"/>
              <a:gd name="connsiteX3" fmla="*/ 4788426 w 6652150"/>
              <a:gd name="connsiteY3" fmla="*/ 6859588 h 6859588"/>
              <a:gd name="connsiteX4" fmla="*/ 1360480 w 6652150"/>
              <a:gd name="connsiteY4" fmla="*/ 3430588 h 6859588"/>
              <a:gd name="connsiteX5" fmla="*/ 4788426 w 6652150"/>
              <a:gd name="connsiteY5" fmla="*/ 1588 h 6859588"/>
              <a:gd name="connsiteX6" fmla="*/ 0 w 6652150"/>
              <a:gd name="connsiteY6" fmla="*/ 1588 h 6859588"/>
              <a:gd name="connsiteX0" fmla="*/ 3427946 w 5291670"/>
              <a:gd name="connsiteY0" fmla="*/ 1588 h 6859588"/>
              <a:gd name="connsiteX1" fmla="*/ 5291670 w 5291670"/>
              <a:gd name="connsiteY1" fmla="*/ 0 h 6859588"/>
              <a:gd name="connsiteX2" fmla="*/ 5291670 w 5291670"/>
              <a:gd name="connsiteY2" fmla="*/ 6859588 h 6859588"/>
              <a:gd name="connsiteX3" fmla="*/ 3427946 w 5291670"/>
              <a:gd name="connsiteY3" fmla="*/ 6859588 h 6859588"/>
              <a:gd name="connsiteX4" fmla="*/ 0 w 5291670"/>
              <a:gd name="connsiteY4" fmla="*/ 3430588 h 6859588"/>
              <a:gd name="connsiteX5" fmla="*/ 3427946 w 5291670"/>
              <a:gd name="connsiteY5" fmla="*/ 1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1670" h="6859588">
                <a:moveTo>
                  <a:pt x="3427946" y="1588"/>
                </a:moveTo>
                <a:lnTo>
                  <a:pt x="5291670" y="0"/>
                </a:lnTo>
                <a:lnTo>
                  <a:pt x="5291670" y="6859588"/>
                </a:lnTo>
                <a:lnTo>
                  <a:pt x="3427946" y="6859588"/>
                </a:lnTo>
                <a:cubicBezTo>
                  <a:pt x="1536227" y="6859588"/>
                  <a:pt x="0" y="5324476"/>
                  <a:pt x="0" y="3430588"/>
                </a:cubicBezTo>
                <a:cubicBezTo>
                  <a:pt x="0" y="1536701"/>
                  <a:pt x="1536227" y="1588"/>
                  <a:pt x="3427946" y="15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D8EC6-C907-4441-BEDC-6F8A4D6F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11" y="1255597"/>
            <a:ext cx="11691966" cy="9143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9F64AE6-0FEC-48A6-A474-727C24405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514" y="3530600"/>
            <a:ext cx="11691964" cy="880427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0632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Tin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0D54B5-B21B-B648-BDAA-E3E05B45ED1F}"/>
              </a:ext>
            </a:extLst>
          </p:cNvPr>
          <p:cNvSpPr/>
          <p:nvPr userDrawn="1"/>
        </p:nvSpPr>
        <p:spPr>
          <a:xfrm>
            <a:off x="999590" y="12482625"/>
            <a:ext cx="8220038" cy="9781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217A76-F276-AB48-BC7A-8A72469539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584720" cy="13716000"/>
          </a:xfrm>
          <a:custGeom>
            <a:avLst/>
            <a:gdLst>
              <a:gd name="connsiteX0" fmla="*/ 0 w 6346825"/>
              <a:gd name="connsiteY0" fmla="*/ 0 h 6858000"/>
              <a:gd name="connsiteX1" fmla="*/ 6346825 w 6346825"/>
              <a:gd name="connsiteY1" fmla="*/ 0 h 6858000"/>
              <a:gd name="connsiteX2" fmla="*/ 6346825 w 6346825"/>
              <a:gd name="connsiteY2" fmla="*/ 1588 h 6858000"/>
              <a:gd name="connsiteX3" fmla="*/ 5988037 w 6346825"/>
              <a:gd name="connsiteY3" fmla="*/ 1588 h 6858000"/>
              <a:gd name="connsiteX4" fmla="*/ 1863724 w 6346825"/>
              <a:gd name="connsiteY4" fmla="*/ 1588 h 6858000"/>
              <a:gd name="connsiteX5" fmla="*/ 5291671 w 6346825"/>
              <a:gd name="connsiteY5" fmla="*/ 3430588 h 6858000"/>
              <a:gd name="connsiteX6" fmla="*/ 2039995 w 6346825"/>
              <a:gd name="connsiteY6" fmla="*/ 6855127 h 6858000"/>
              <a:gd name="connsiteX7" fmla="*/ 1926466 w 6346825"/>
              <a:gd name="connsiteY7" fmla="*/ 6858000 h 6858000"/>
              <a:gd name="connsiteX8" fmla="*/ 0 w 6346825"/>
              <a:gd name="connsiteY8" fmla="*/ 6858000 h 6858000"/>
              <a:gd name="connsiteX0" fmla="*/ 0 w 6346825"/>
              <a:gd name="connsiteY0" fmla="*/ 0 h 6858000"/>
              <a:gd name="connsiteX1" fmla="*/ 6346825 w 6346825"/>
              <a:gd name="connsiteY1" fmla="*/ 0 h 6858000"/>
              <a:gd name="connsiteX2" fmla="*/ 5988037 w 6346825"/>
              <a:gd name="connsiteY2" fmla="*/ 1588 h 6858000"/>
              <a:gd name="connsiteX3" fmla="*/ 1863724 w 6346825"/>
              <a:gd name="connsiteY3" fmla="*/ 1588 h 6858000"/>
              <a:gd name="connsiteX4" fmla="*/ 5291671 w 6346825"/>
              <a:gd name="connsiteY4" fmla="*/ 3430588 h 6858000"/>
              <a:gd name="connsiteX5" fmla="*/ 2039995 w 6346825"/>
              <a:gd name="connsiteY5" fmla="*/ 6855127 h 6858000"/>
              <a:gd name="connsiteX6" fmla="*/ 1926466 w 6346825"/>
              <a:gd name="connsiteY6" fmla="*/ 6858000 h 6858000"/>
              <a:gd name="connsiteX7" fmla="*/ 0 w 6346825"/>
              <a:gd name="connsiteY7" fmla="*/ 6858000 h 6858000"/>
              <a:gd name="connsiteX8" fmla="*/ 0 w 6346825"/>
              <a:gd name="connsiteY8" fmla="*/ 0 h 6858000"/>
              <a:gd name="connsiteX0" fmla="*/ 0 w 5988037"/>
              <a:gd name="connsiteY0" fmla="*/ 0 h 6858000"/>
              <a:gd name="connsiteX1" fmla="*/ 5988037 w 5988037"/>
              <a:gd name="connsiteY1" fmla="*/ 1588 h 6858000"/>
              <a:gd name="connsiteX2" fmla="*/ 1863724 w 5988037"/>
              <a:gd name="connsiteY2" fmla="*/ 1588 h 6858000"/>
              <a:gd name="connsiteX3" fmla="*/ 5291671 w 5988037"/>
              <a:gd name="connsiteY3" fmla="*/ 3430588 h 6858000"/>
              <a:gd name="connsiteX4" fmla="*/ 2039995 w 5988037"/>
              <a:gd name="connsiteY4" fmla="*/ 6855127 h 6858000"/>
              <a:gd name="connsiteX5" fmla="*/ 1926466 w 5988037"/>
              <a:gd name="connsiteY5" fmla="*/ 6858000 h 6858000"/>
              <a:gd name="connsiteX6" fmla="*/ 0 w 5988037"/>
              <a:gd name="connsiteY6" fmla="*/ 6858000 h 6858000"/>
              <a:gd name="connsiteX7" fmla="*/ 0 w 5988037"/>
              <a:gd name="connsiteY7" fmla="*/ 0 h 6858000"/>
              <a:gd name="connsiteX0" fmla="*/ 0 w 5291671"/>
              <a:gd name="connsiteY0" fmla="*/ 0 h 6858000"/>
              <a:gd name="connsiteX1" fmla="*/ 1863724 w 5291671"/>
              <a:gd name="connsiteY1" fmla="*/ 1588 h 6858000"/>
              <a:gd name="connsiteX2" fmla="*/ 5291671 w 5291671"/>
              <a:gd name="connsiteY2" fmla="*/ 3430588 h 6858000"/>
              <a:gd name="connsiteX3" fmla="*/ 2039995 w 5291671"/>
              <a:gd name="connsiteY3" fmla="*/ 6855127 h 6858000"/>
              <a:gd name="connsiteX4" fmla="*/ 1926466 w 5291671"/>
              <a:gd name="connsiteY4" fmla="*/ 6858000 h 6858000"/>
              <a:gd name="connsiteX5" fmla="*/ 0 w 5291671"/>
              <a:gd name="connsiteY5" fmla="*/ 6858000 h 6858000"/>
              <a:gd name="connsiteX6" fmla="*/ 0 w 529167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1671" h="6858000">
                <a:moveTo>
                  <a:pt x="0" y="0"/>
                </a:moveTo>
                <a:lnTo>
                  <a:pt x="1863724" y="1588"/>
                </a:lnTo>
                <a:cubicBezTo>
                  <a:pt x="3755443" y="1588"/>
                  <a:pt x="5291671" y="1536701"/>
                  <a:pt x="5291671" y="3430588"/>
                </a:cubicBezTo>
                <a:cubicBezTo>
                  <a:pt x="5291671" y="5265292"/>
                  <a:pt x="3849957" y="6763293"/>
                  <a:pt x="2039995" y="6855127"/>
                </a:cubicBezTo>
                <a:lnTo>
                  <a:pt x="192646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6E18E-2DBE-4E25-B72B-F7AEEB868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90360" y="3530600"/>
            <a:ext cx="11212386" cy="880427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85800" indent="-3175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3811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4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8383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295526" indent="-457200">
              <a:buClr>
                <a:schemeClr val="tx1"/>
              </a:buClr>
              <a:buSzPct val="80000"/>
              <a:buFont typeface="Arial"/>
              <a:buChar char="•"/>
              <a:tabLst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C6B682-AE88-4680-8341-961E4BC2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8226" y="1255597"/>
            <a:ext cx="11212388" cy="9143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3868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Tine-small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1">
            <a:extLst>
              <a:ext uri="{FF2B5EF4-FFF2-40B4-BE49-F238E27FC236}">
                <a16:creationId xmlns:a16="http://schemas.microsoft.com/office/drawing/2014/main" id="{4F0DF481-E7D4-E642-A674-1C6B555D2BDE}"/>
              </a:ext>
            </a:extLst>
          </p:cNvPr>
          <p:cNvSpPr>
            <a:spLocks noChangeAspect="1"/>
          </p:cNvSpPr>
          <p:nvPr userDrawn="1"/>
        </p:nvSpPr>
        <p:spPr>
          <a:xfrm>
            <a:off x="13308973" y="10168920"/>
            <a:ext cx="1782012" cy="1781780"/>
          </a:xfrm>
          <a:custGeom>
            <a:avLst/>
            <a:gdLst>
              <a:gd name="connsiteX0" fmla="*/ 664854 w 664854"/>
              <a:gd name="connsiteY0" fmla="*/ 332427 h 664854"/>
              <a:gd name="connsiteX1" fmla="*/ 332427 w 664854"/>
              <a:gd name="connsiteY1" fmla="*/ 664854 h 664854"/>
              <a:gd name="connsiteX2" fmla="*/ 0 w 664854"/>
              <a:gd name="connsiteY2" fmla="*/ 332427 h 664854"/>
              <a:gd name="connsiteX3" fmla="*/ 332427 w 664854"/>
              <a:gd name="connsiteY3" fmla="*/ 0 h 664854"/>
              <a:gd name="connsiteX4" fmla="*/ 664854 w 664854"/>
              <a:gd name="connsiteY4" fmla="*/ 332427 h 66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54" h="664854">
                <a:moveTo>
                  <a:pt x="664854" y="332427"/>
                </a:moveTo>
                <a:cubicBezTo>
                  <a:pt x="664854" y="516021"/>
                  <a:pt x="516022" y="664854"/>
                  <a:pt x="332427" y="664854"/>
                </a:cubicBezTo>
                <a:cubicBezTo>
                  <a:pt x="148833" y="664854"/>
                  <a:pt x="0" y="516021"/>
                  <a:pt x="0" y="332427"/>
                </a:cubicBezTo>
                <a:cubicBezTo>
                  <a:pt x="0" y="148833"/>
                  <a:pt x="148833" y="0"/>
                  <a:pt x="332427" y="0"/>
                </a:cubicBezTo>
                <a:cubicBezTo>
                  <a:pt x="516022" y="0"/>
                  <a:pt x="664854" y="148833"/>
                  <a:pt x="664854" y="332427"/>
                </a:cubicBez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8" name="Freeform: Shape 16">
            <a:extLst>
              <a:ext uri="{FF2B5EF4-FFF2-40B4-BE49-F238E27FC236}">
                <a16:creationId xmlns:a16="http://schemas.microsoft.com/office/drawing/2014/main" id="{F131F91E-8165-AB41-983B-510946DFC34F}"/>
              </a:ext>
            </a:extLst>
          </p:cNvPr>
          <p:cNvSpPr>
            <a:spLocks noChangeAspect="1"/>
          </p:cNvSpPr>
          <p:nvPr userDrawn="1"/>
        </p:nvSpPr>
        <p:spPr>
          <a:xfrm>
            <a:off x="22622281" y="686510"/>
            <a:ext cx="1764894" cy="2516980"/>
          </a:xfrm>
          <a:custGeom>
            <a:avLst/>
            <a:gdLst>
              <a:gd name="connsiteX0" fmla="*/ 736802 w 882332"/>
              <a:gd name="connsiteY0" fmla="*/ 0 h 1258490"/>
              <a:gd name="connsiteX1" fmla="*/ 882332 w 882332"/>
              <a:gd name="connsiteY1" fmla="*/ 3724 h 1258490"/>
              <a:gd name="connsiteX2" fmla="*/ 882332 w 882332"/>
              <a:gd name="connsiteY2" fmla="*/ 213646 h 1258490"/>
              <a:gd name="connsiteX3" fmla="*/ 856902 w 882332"/>
              <a:gd name="connsiteY3" fmla="*/ 208223 h 1258490"/>
              <a:gd name="connsiteX4" fmla="*/ 285888 w 882332"/>
              <a:gd name="connsiteY4" fmla="*/ 497329 h 1258490"/>
              <a:gd name="connsiteX5" fmla="*/ 295610 w 882332"/>
              <a:gd name="connsiteY5" fmla="*/ 1099442 h 1258490"/>
              <a:gd name="connsiteX6" fmla="*/ 296906 w 882332"/>
              <a:gd name="connsiteY6" fmla="*/ 1101386 h 1258490"/>
              <a:gd name="connsiteX7" fmla="*/ 262554 w 882332"/>
              <a:gd name="connsiteY7" fmla="*/ 1242678 h 1258490"/>
              <a:gd name="connsiteX8" fmla="*/ 119965 w 882332"/>
              <a:gd name="connsiteY8" fmla="*/ 1209624 h 1258490"/>
              <a:gd name="connsiteX9" fmla="*/ 106354 w 882332"/>
              <a:gd name="connsiteY9" fmla="*/ 394277 h 1258490"/>
              <a:gd name="connsiteX10" fmla="*/ 736802 w 882332"/>
              <a:gd name="connsiteY10" fmla="*/ 0 h 125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332" h="1258490">
                <a:moveTo>
                  <a:pt x="736802" y="0"/>
                </a:moveTo>
                <a:lnTo>
                  <a:pt x="882332" y="3724"/>
                </a:lnTo>
                <a:lnTo>
                  <a:pt x="882332" y="213646"/>
                </a:lnTo>
                <a:lnTo>
                  <a:pt x="856902" y="208223"/>
                </a:lnTo>
                <a:cubicBezTo>
                  <a:pt x="633570" y="183190"/>
                  <a:pt x="405954" y="289766"/>
                  <a:pt x="285888" y="497329"/>
                </a:cubicBezTo>
                <a:cubicBezTo>
                  <a:pt x="176352" y="686583"/>
                  <a:pt x="182187" y="917317"/>
                  <a:pt x="295610" y="1099442"/>
                </a:cubicBezTo>
                <a:lnTo>
                  <a:pt x="296906" y="1101386"/>
                </a:lnTo>
                <a:cubicBezTo>
                  <a:pt x="325423" y="1149996"/>
                  <a:pt x="310515" y="1212864"/>
                  <a:pt x="262554" y="1242678"/>
                </a:cubicBezTo>
                <a:cubicBezTo>
                  <a:pt x="213945" y="1273141"/>
                  <a:pt x="150427" y="1258233"/>
                  <a:pt x="119965" y="1209624"/>
                </a:cubicBezTo>
                <a:cubicBezTo>
                  <a:pt x="-33642" y="963335"/>
                  <a:pt x="-41419" y="650288"/>
                  <a:pt x="106354" y="394277"/>
                </a:cubicBezTo>
                <a:cubicBezTo>
                  <a:pt x="243272" y="157710"/>
                  <a:pt x="483486" y="18109"/>
                  <a:pt x="736802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3600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08D60F-3929-6A46-BAC7-30115C8CAAB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196764" y="1771655"/>
            <a:ext cx="12190411" cy="10179050"/>
          </a:xfrm>
          <a:custGeom>
            <a:avLst/>
            <a:gdLst>
              <a:gd name="connsiteX0" fmla="*/ 2544099 w 6094412"/>
              <a:gd name="connsiteY0" fmla="*/ 0 h 5089525"/>
              <a:gd name="connsiteX1" fmla="*/ 5253885 w 6094412"/>
              <a:gd name="connsiteY1" fmla="*/ 0 h 5089525"/>
              <a:gd name="connsiteX2" fmla="*/ 5236618 w 6094412"/>
              <a:gd name="connsiteY2" fmla="*/ 52473 h 5089525"/>
              <a:gd name="connsiteX3" fmla="*/ 5332045 w 6094412"/>
              <a:gd name="connsiteY3" fmla="*/ 667052 h 5089525"/>
              <a:gd name="connsiteX4" fmla="*/ 5474634 w 6094412"/>
              <a:gd name="connsiteY4" fmla="*/ 700106 h 5089525"/>
              <a:gd name="connsiteX5" fmla="*/ 5508986 w 6094412"/>
              <a:gd name="connsiteY5" fmla="*/ 558814 h 5089525"/>
              <a:gd name="connsiteX6" fmla="*/ 5507690 w 6094412"/>
              <a:gd name="connsiteY6" fmla="*/ 556870 h 5089525"/>
              <a:gd name="connsiteX7" fmla="*/ 5462285 w 6094412"/>
              <a:gd name="connsiteY7" fmla="*/ 27496 h 5089525"/>
              <a:gd name="connsiteX8" fmla="*/ 5475773 w 6094412"/>
              <a:gd name="connsiteY8" fmla="*/ 0 h 5089525"/>
              <a:gd name="connsiteX9" fmla="*/ 6094412 w 6094412"/>
              <a:gd name="connsiteY9" fmla="*/ 0 h 5089525"/>
              <a:gd name="connsiteX10" fmla="*/ 6094412 w 6094412"/>
              <a:gd name="connsiteY10" fmla="*/ 5089525 h 5089525"/>
              <a:gd name="connsiteX11" fmla="*/ 2544099 w 6094412"/>
              <a:gd name="connsiteY11" fmla="*/ 5089525 h 5089525"/>
              <a:gd name="connsiteX12" fmla="*/ 1554030 w 6094412"/>
              <a:gd name="connsiteY12" fmla="*/ 4889699 h 5089525"/>
              <a:gd name="connsiteX13" fmla="*/ 1410284 w 6094412"/>
              <a:gd name="connsiteY13" fmla="*/ 4820474 h 5089525"/>
              <a:gd name="connsiteX14" fmla="*/ 1411917 w 6094412"/>
              <a:gd name="connsiteY14" fmla="*/ 4817465 h 5089525"/>
              <a:gd name="connsiteX15" fmla="*/ 1446922 w 6094412"/>
              <a:gd name="connsiteY15" fmla="*/ 4644078 h 5089525"/>
              <a:gd name="connsiteX16" fmla="*/ 1446762 w 6094412"/>
              <a:gd name="connsiteY16" fmla="*/ 4642490 h 5089525"/>
              <a:gd name="connsiteX17" fmla="*/ 1446922 w 6094412"/>
              <a:gd name="connsiteY17" fmla="*/ 4640901 h 5089525"/>
              <a:gd name="connsiteX18" fmla="*/ 1001477 w 6094412"/>
              <a:gd name="connsiteY18" fmla="*/ 4195456 h 5089525"/>
              <a:gd name="connsiteX19" fmla="*/ 752425 w 6094412"/>
              <a:gd name="connsiteY19" fmla="*/ 4271531 h 5089525"/>
              <a:gd name="connsiteX20" fmla="*/ 710425 w 6094412"/>
              <a:gd name="connsiteY20" fmla="*/ 4306185 h 5089525"/>
              <a:gd name="connsiteX21" fmla="*/ 581109 w 6094412"/>
              <a:gd name="connsiteY21" fmla="*/ 4163921 h 5089525"/>
              <a:gd name="connsiteX22" fmla="*/ 0 w 6094412"/>
              <a:gd name="connsiteY22" fmla="*/ 2544762 h 5089525"/>
              <a:gd name="connsiteX23" fmla="*/ 2544099 w 6094412"/>
              <a:gd name="connsiteY23" fmla="*/ 0 h 5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94412" h="5089525">
                <a:moveTo>
                  <a:pt x="2544099" y="0"/>
                </a:moveTo>
                <a:lnTo>
                  <a:pt x="5253885" y="0"/>
                </a:lnTo>
                <a:lnTo>
                  <a:pt x="5236618" y="52473"/>
                </a:lnTo>
                <a:cubicBezTo>
                  <a:pt x="5183664" y="260067"/>
                  <a:pt x="5216840" y="482335"/>
                  <a:pt x="5332045" y="667052"/>
                </a:cubicBezTo>
                <a:cubicBezTo>
                  <a:pt x="5362507" y="715661"/>
                  <a:pt x="5426025" y="730569"/>
                  <a:pt x="5474634" y="700106"/>
                </a:cubicBezTo>
                <a:cubicBezTo>
                  <a:pt x="5522595" y="670292"/>
                  <a:pt x="5537503" y="607424"/>
                  <a:pt x="5508986" y="558814"/>
                </a:cubicBezTo>
                <a:lnTo>
                  <a:pt x="5507690" y="556870"/>
                </a:lnTo>
                <a:cubicBezTo>
                  <a:pt x="5408445" y="397511"/>
                  <a:pt x="5391572" y="200935"/>
                  <a:pt x="5462285" y="27496"/>
                </a:cubicBezTo>
                <a:lnTo>
                  <a:pt x="5475773" y="0"/>
                </a:lnTo>
                <a:lnTo>
                  <a:pt x="6094412" y="0"/>
                </a:lnTo>
                <a:lnTo>
                  <a:pt x="6094412" y="5089525"/>
                </a:lnTo>
                <a:lnTo>
                  <a:pt x="2544099" y="5089525"/>
                </a:lnTo>
                <a:cubicBezTo>
                  <a:pt x="2192957" y="5089525"/>
                  <a:pt x="1858379" y="5018385"/>
                  <a:pt x="1554030" y="4889699"/>
                </a:cubicBezTo>
                <a:lnTo>
                  <a:pt x="1410284" y="4820474"/>
                </a:lnTo>
                <a:lnTo>
                  <a:pt x="1411917" y="4817465"/>
                </a:lnTo>
                <a:cubicBezTo>
                  <a:pt x="1434458" y="4764173"/>
                  <a:pt x="1446922" y="4705581"/>
                  <a:pt x="1446922" y="4644078"/>
                </a:cubicBezTo>
                <a:lnTo>
                  <a:pt x="1446762" y="4642490"/>
                </a:lnTo>
                <a:lnTo>
                  <a:pt x="1446922" y="4640901"/>
                </a:lnTo>
                <a:cubicBezTo>
                  <a:pt x="1446922" y="4394889"/>
                  <a:pt x="1247491" y="4195456"/>
                  <a:pt x="1001477" y="4195456"/>
                </a:cubicBezTo>
                <a:cubicBezTo>
                  <a:pt x="909223" y="4195456"/>
                  <a:pt x="823519" y="4223502"/>
                  <a:pt x="752425" y="4271531"/>
                </a:cubicBezTo>
                <a:lnTo>
                  <a:pt x="710425" y="4306185"/>
                </a:lnTo>
                <a:lnTo>
                  <a:pt x="581109" y="4163921"/>
                </a:lnTo>
                <a:cubicBezTo>
                  <a:pt x="218113" y="3724120"/>
                  <a:pt x="0" y="3160117"/>
                  <a:pt x="0" y="2544762"/>
                </a:cubicBezTo>
                <a:cubicBezTo>
                  <a:pt x="0" y="1139825"/>
                  <a:pt x="1139528" y="0"/>
                  <a:pt x="254409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Placeholder 5">
            <a:extLst>
              <a:ext uri="{FF2B5EF4-FFF2-40B4-BE49-F238E27FC236}">
                <a16:creationId xmlns:a16="http://schemas.microsoft.com/office/drawing/2014/main" id="{400CDCF1-C22A-4D93-BDAB-222DD4D3F2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4904" y="3856566"/>
            <a:ext cx="10320094" cy="36061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1824522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GB" sz="7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922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Tine-small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FF544C-339B-804F-A5DD-3C6A7928B8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7" y="1771651"/>
            <a:ext cx="12190413" cy="10179050"/>
          </a:xfrm>
          <a:custGeom>
            <a:avLst/>
            <a:gdLst>
              <a:gd name="connsiteX0" fmla="*/ 0 w 6096001"/>
              <a:gd name="connsiteY0" fmla="*/ 0 h 6856412"/>
              <a:gd name="connsiteX1" fmla="*/ 1588 w 6096001"/>
              <a:gd name="connsiteY1" fmla="*/ 0 h 6856412"/>
              <a:gd name="connsiteX2" fmla="*/ 1588 w 6096001"/>
              <a:gd name="connsiteY2" fmla="*/ 884238 h 6856412"/>
              <a:gd name="connsiteX3" fmla="*/ 626533 w 6096001"/>
              <a:gd name="connsiteY3" fmla="*/ 884238 h 6856412"/>
              <a:gd name="connsiteX4" fmla="*/ 711202 w 6096001"/>
              <a:gd name="connsiteY4" fmla="*/ 884238 h 6856412"/>
              <a:gd name="connsiteX5" fmla="*/ 711202 w 6096001"/>
              <a:gd name="connsiteY5" fmla="*/ 1328263 h 6856412"/>
              <a:gd name="connsiteX6" fmla="*/ 1147593 w 6096001"/>
              <a:gd name="connsiteY6" fmla="*/ 972555 h 6856412"/>
              <a:gd name="connsiteX7" fmla="*/ 1156505 w 6096001"/>
              <a:gd name="connsiteY7" fmla="*/ 884238 h 6856412"/>
              <a:gd name="connsiteX8" fmla="*/ 1173469 w 6096001"/>
              <a:gd name="connsiteY8" fmla="*/ 884238 h 6856412"/>
              <a:gd name="connsiteX9" fmla="*/ 3551901 w 6096001"/>
              <a:gd name="connsiteY9" fmla="*/ 884238 h 6856412"/>
              <a:gd name="connsiteX10" fmla="*/ 6096001 w 6096001"/>
              <a:gd name="connsiteY10" fmla="*/ 3429000 h 6856412"/>
              <a:gd name="connsiteX11" fmla="*/ 3551901 w 6096001"/>
              <a:gd name="connsiteY11" fmla="*/ 5973763 h 6856412"/>
              <a:gd name="connsiteX12" fmla="*/ 1588 w 6096001"/>
              <a:gd name="connsiteY12" fmla="*/ 5973763 h 6856412"/>
              <a:gd name="connsiteX13" fmla="*/ 1588 w 6096001"/>
              <a:gd name="connsiteY13" fmla="*/ 6856273 h 6856412"/>
              <a:gd name="connsiteX14" fmla="*/ 1588 w 6096001"/>
              <a:gd name="connsiteY14" fmla="*/ 6856412 h 6856412"/>
              <a:gd name="connsiteX15" fmla="*/ 0 w 6096001"/>
              <a:gd name="connsiteY15" fmla="*/ 6856412 h 6856412"/>
              <a:gd name="connsiteX0" fmla="*/ 0 w 6096001"/>
              <a:gd name="connsiteY0" fmla="*/ 0 h 6856412"/>
              <a:gd name="connsiteX1" fmla="*/ 1588 w 6096001"/>
              <a:gd name="connsiteY1" fmla="*/ 0 h 6856412"/>
              <a:gd name="connsiteX2" fmla="*/ 1588 w 6096001"/>
              <a:gd name="connsiteY2" fmla="*/ 884238 h 6856412"/>
              <a:gd name="connsiteX3" fmla="*/ 626533 w 6096001"/>
              <a:gd name="connsiteY3" fmla="*/ 884238 h 6856412"/>
              <a:gd name="connsiteX4" fmla="*/ 711202 w 6096001"/>
              <a:gd name="connsiteY4" fmla="*/ 884238 h 6856412"/>
              <a:gd name="connsiteX5" fmla="*/ 711202 w 6096001"/>
              <a:gd name="connsiteY5" fmla="*/ 1328263 h 6856412"/>
              <a:gd name="connsiteX6" fmla="*/ 1147593 w 6096001"/>
              <a:gd name="connsiteY6" fmla="*/ 972555 h 6856412"/>
              <a:gd name="connsiteX7" fmla="*/ 1156505 w 6096001"/>
              <a:gd name="connsiteY7" fmla="*/ 884238 h 6856412"/>
              <a:gd name="connsiteX8" fmla="*/ 1173469 w 6096001"/>
              <a:gd name="connsiteY8" fmla="*/ 884238 h 6856412"/>
              <a:gd name="connsiteX9" fmla="*/ 3551901 w 6096001"/>
              <a:gd name="connsiteY9" fmla="*/ 884238 h 6856412"/>
              <a:gd name="connsiteX10" fmla="*/ 6096001 w 6096001"/>
              <a:gd name="connsiteY10" fmla="*/ 3429000 h 6856412"/>
              <a:gd name="connsiteX11" fmla="*/ 3551901 w 6096001"/>
              <a:gd name="connsiteY11" fmla="*/ 5973763 h 6856412"/>
              <a:gd name="connsiteX12" fmla="*/ 1588 w 6096001"/>
              <a:gd name="connsiteY12" fmla="*/ 5973763 h 6856412"/>
              <a:gd name="connsiteX13" fmla="*/ 1588 w 6096001"/>
              <a:gd name="connsiteY13" fmla="*/ 6856273 h 6856412"/>
              <a:gd name="connsiteX14" fmla="*/ 1588 w 6096001"/>
              <a:gd name="connsiteY14" fmla="*/ 6856412 h 6856412"/>
              <a:gd name="connsiteX15" fmla="*/ 0 w 6096001"/>
              <a:gd name="connsiteY15" fmla="*/ 0 h 6856412"/>
              <a:gd name="connsiteX0" fmla="*/ 0 w 6096001"/>
              <a:gd name="connsiteY0" fmla="*/ 0 h 6856273"/>
              <a:gd name="connsiteX1" fmla="*/ 1588 w 6096001"/>
              <a:gd name="connsiteY1" fmla="*/ 0 h 6856273"/>
              <a:gd name="connsiteX2" fmla="*/ 1588 w 6096001"/>
              <a:gd name="connsiteY2" fmla="*/ 884238 h 6856273"/>
              <a:gd name="connsiteX3" fmla="*/ 626533 w 6096001"/>
              <a:gd name="connsiteY3" fmla="*/ 884238 h 6856273"/>
              <a:gd name="connsiteX4" fmla="*/ 711202 w 6096001"/>
              <a:gd name="connsiteY4" fmla="*/ 884238 h 6856273"/>
              <a:gd name="connsiteX5" fmla="*/ 711202 w 6096001"/>
              <a:gd name="connsiteY5" fmla="*/ 1328263 h 6856273"/>
              <a:gd name="connsiteX6" fmla="*/ 1147593 w 6096001"/>
              <a:gd name="connsiteY6" fmla="*/ 972555 h 6856273"/>
              <a:gd name="connsiteX7" fmla="*/ 1156505 w 6096001"/>
              <a:gd name="connsiteY7" fmla="*/ 884238 h 6856273"/>
              <a:gd name="connsiteX8" fmla="*/ 1173469 w 6096001"/>
              <a:gd name="connsiteY8" fmla="*/ 884238 h 6856273"/>
              <a:gd name="connsiteX9" fmla="*/ 3551901 w 6096001"/>
              <a:gd name="connsiteY9" fmla="*/ 884238 h 6856273"/>
              <a:gd name="connsiteX10" fmla="*/ 6096001 w 6096001"/>
              <a:gd name="connsiteY10" fmla="*/ 3429000 h 6856273"/>
              <a:gd name="connsiteX11" fmla="*/ 3551901 w 6096001"/>
              <a:gd name="connsiteY11" fmla="*/ 5973763 h 6856273"/>
              <a:gd name="connsiteX12" fmla="*/ 1588 w 6096001"/>
              <a:gd name="connsiteY12" fmla="*/ 5973763 h 6856273"/>
              <a:gd name="connsiteX13" fmla="*/ 1588 w 6096001"/>
              <a:gd name="connsiteY13" fmla="*/ 6856273 h 6856273"/>
              <a:gd name="connsiteX14" fmla="*/ 0 w 6096001"/>
              <a:gd name="connsiteY14" fmla="*/ 0 h 6856273"/>
              <a:gd name="connsiteX0" fmla="*/ 0 w 6096001"/>
              <a:gd name="connsiteY0" fmla="*/ 0 h 5973763"/>
              <a:gd name="connsiteX1" fmla="*/ 1588 w 6096001"/>
              <a:gd name="connsiteY1" fmla="*/ 0 h 5973763"/>
              <a:gd name="connsiteX2" fmla="*/ 1588 w 6096001"/>
              <a:gd name="connsiteY2" fmla="*/ 884238 h 5973763"/>
              <a:gd name="connsiteX3" fmla="*/ 626533 w 6096001"/>
              <a:gd name="connsiteY3" fmla="*/ 884238 h 5973763"/>
              <a:gd name="connsiteX4" fmla="*/ 711202 w 6096001"/>
              <a:gd name="connsiteY4" fmla="*/ 884238 h 5973763"/>
              <a:gd name="connsiteX5" fmla="*/ 711202 w 6096001"/>
              <a:gd name="connsiteY5" fmla="*/ 1328263 h 5973763"/>
              <a:gd name="connsiteX6" fmla="*/ 1147593 w 6096001"/>
              <a:gd name="connsiteY6" fmla="*/ 972555 h 5973763"/>
              <a:gd name="connsiteX7" fmla="*/ 1156505 w 6096001"/>
              <a:gd name="connsiteY7" fmla="*/ 884238 h 5973763"/>
              <a:gd name="connsiteX8" fmla="*/ 1173469 w 6096001"/>
              <a:gd name="connsiteY8" fmla="*/ 884238 h 5973763"/>
              <a:gd name="connsiteX9" fmla="*/ 3551901 w 6096001"/>
              <a:gd name="connsiteY9" fmla="*/ 884238 h 5973763"/>
              <a:gd name="connsiteX10" fmla="*/ 6096001 w 6096001"/>
              <a:gd name="connsiteY10" fmla="*/ 3429000 h 5973763"/>
              <a:gd name="connsiteX11" fmla="*/ 3551901 w 6096001"/>
              <a:gd name="connsiteY11" fmla="*/ 5973763 h 5973763"/>
              <a:gd name="connsiteX12" fmla="*/ 1588 w 6096001"/>
              <a:gd name="connsiteY12" fmla="*/ 5973763 h 5973763"/>
              <a:gd name="connsiteX13" fmla="*/ 0 w 6096001"/>
              <a:gd name="connsiteY13" fmla="*/ 0 h 5973763"/>
              <a:gd name="connsiteX0" fmla="*/ 262986 w 6357399"/>
              <a:gd name="connsiteY0" fmla="*/ 5973763 h 6416263"/>
              <a:gd name="connsiteX1" fmla="*/ 262986 w 6357399"/>
              <a:gd name="connsiteY1" fmla="*/ 0 h 6416263"/>
              <a:gd name="connsiteX2" fmla="*/ 262986 w 6357399"/>
              <a:gd name="connsiteY2" fmla="*/ 884238 h 6416263"/>
              <a:gd name="connsiteX3" fmla="*/ 887931 w 6357399"/>
              <a:gd name="connsiteY3" fmla="*/ 884238 h 6416263"/>
              <a:gd name="connsiteX4" fmla="*/ 972600 w 6357399"/>
              <a:gd name="connsiteY4" fmla="*/ 884238 h 6416263"/>
              <a:gd name="connsiteX5" fmla="*/ 972600 w 6357399"/>
              <a:gd name="connsiteY5" fmla="*/ 1328263 h 6416263"/>
              <a:gd name="connsiteX6" fmla="*/ 1408991 w 6357399"/>
              <a:gd name="connsiteY6" fmla="*/ 972555 h 6416263"/>
              <a:gd name="connsiteX7" fmla="*/ 1417903 w 6357399"/>
              <a:gd name="connsiteY7" fmla="*/ 884238 h 6416263"/>
              <a:gd name="connsiteX8" fmla="*/ 1434867 w 6357399"/>
              <a:gd name="connsiteY8" fmla="*/ 884238 h 6416263"/>
              <a:gd name="connsiteX9" fmla="*/ 3813299 w 6357399"/>
              <a:gd name="connsiteY9" fmla="*/ 884238 h 6416263"/>
              <a:gd name="connsiteX10" fmla="*/ 6357399 w 6357399"/>
              <a:gd name="connsiteY10" fmla="*/ 3429000 h 6416263"/>
              <a:gd name="connsiteX11" fmla="*/ 3813299 w 6357399"/>
              <a:gd name="connsiteY11" fmla="*/ 5973763 h 6416263"/>
              <a:gd name="connsiteX12" fmla="*/ 262986 w 6357399"/>
              <a:gd name="connsiteY12" fmla="*/ 5973763 h 6416263"/>
              <a:gd name="connsiteX0" fmla="*/ 287699 w 6382112"/>
              <a:gd name="connsiteY0" fmla="*/ 5466527 h 5909027"/>
              <a:gd name="connsiteX1" fmla="*/ 287699 w 6382112"/>
              <a:gd name="connsiteY1" fmla="*/ 377002 h 5909027"/>
              <a:gd name="connsiteX2" fmla="*/ 912644 w 6382112"/>
              <a:gd name="connsiteY2" fmla="*/ 377002 h 5909027"/>
              <a:gd name="connsiteX3" fmla="*/ 997313 w 6382112"/>
              <a:gd name="connsiteY3" fmla="*/ 377002 h 5909027"/>
              <a:gd name="connsiteX4" fmla="*/ 997313 w 6382112"/>
              <a:gd name="connsiteY4" fmla="*/ 821027 h 5909027"/>
              <a:gd name="connsiteX5" fmla="*/ 1433704 w 6382112"/>
              <a:gd name="connsiteY5" fmla="*/ 465319 h 5909027"/>
              <a:gd name="connsiteX6" fmla="*/ 1442616 w 6382112"/>
              <a:gd name="connsiteY6" fmla="*/ 377002 h 5909027"/>
              <a:gd name="connsiteX7" fmla="*/ 1459580 w 6382112"/>
              <a:gd name="connsiteY7" fmla="*/ 377002 h 5909027"/>
              <a:gd name="connsiteX8" fmla="*/ 3838012 w 6382112"/>
              <a:gd name="connsiteY8" fmla="*/ 377002 h 5909027"/>
              <a:gd name="connsiteX9" fmla="*/ 6382112 w 6382112"/>
              <a:gd name="connsiteY9" fmla="*/ 2921764 h 5909027"/>
              <a:gd name="connsiteX10" fmla="*/ 3838012 w 6382112"/>
              <a:gd name="connsiteY10" fmla="*/ 5466527 h 5909027"/>
              <a:gd name="connsiteX11" fmla="*/ 287699 w 6382112"/>
              <a:gd name="connsiteY11" fmla="*/ 5466527 h 5909027"/>
              <a:gd name="connsiteX0" fmla="*/ 262987 w 6357400"/>
              <a:gd name="connsiteY0" fmla="*/ 5466527 h 5909027"/>
              <a:gd name="connsiteX1" fmla="*/ 262987 w 6357400"/>
              <a:gd name="connsiteY1" fmla="*/ 377002 h 5909027"/>
              <a:gd name="connsiteX2" fmla="*/ 887932 w 6357400"/>
              <a:gd name="connsiteY2" fmla="*/ 377002 h 5909027"/>
              <a:gd name="connsiteX3" fmla="*/ 972601 w 6357400"/>
              <a:gd name="connsiteY3" fmla="*/ 377002 h 5909027"/>
              <a:gd name="connsiteX4" fmla="*/ 972601 w 6357400"/>
              <a:gd name="connsiteY4" fmla="*/ 821027 h 5909027"/>
              <a:gd name="connsiteX5" fmla="*/ 1408992 w 6357400"/>
              <a:gd name="connsiteY5" fmla="*/ 465319 h 5909027"/>
              <a:gd name="connsiteX6" fmla="*/ 1417904 w 6357400"/>
              <a:gd name="connsiteY6" fmla="*/ 377002 h 5909027"/>
              <a:gd name="connsiteX7" fmla="*/ 1434868 w 6357400"/>
              <a:gd name="connsiteY7" fmla="*/ 377002 h 5909027"/>
              <a:gd name="connsiteX8" fmla="*/ 3813300 w 6357400"/>
              <a:gd name="connsiteY8" fmla="*/ 377002 h 5909027"/>
              <a:gd name="connsiteX9" fmla="*/ 6357400 w 6357400"/>
              <a:gd name="connsiteY9" fmla="*/ 2921764 h 5909027"/>
              <a:gd name="connsiteX10" fmla="*/ 3813300 w 6357400"/>
              <a:gd name="connsiteY10" fmla="*/ 5466527 h 5909027"/>
              <a:gd name="connsiteX11" fmla="*/ 262987 w 6357400"/>
              <a:gd name="connsiteY11" fmla="*/ 5466527 h 5909027"/>
              <a:gd name="connsiteX0" fmla="*/ 262987 w 6357400"/>
              <a:gd name="connsiteY0" fmla="*/ 5466527 h 5909027"/>
              <a:gd name="connsiteX1" fmla="*/ 262987 w 6357400"/>
              <a:gd name="connsiteY1" fmla="*/ 377002 h 5909027"/>
              <a:gd name="connsiteX2" fmla="*/ 887932 w 6357400"/>
              <a:gd name="connsiteY2" fmla="*/ 377002 h 5909027"/>
              <a:gd name="connsiteX3" fmla="*/ 972601 w 6357400"/>
              <a:gd name="connsiteY3" fmla="*/ 377002 h 5909027"/>
              <a:gd name="connsiteX4" fmla="*/ 972601 w 6357400"/>
              <a:gd name="connsiteY4" fmla="*/ 821027 h 5909027"/>
              <a:gd name="connsiteX5" fmla="*/ 1408992 w 6357400"/>
              <a:gd name="connsiteY5" fmla="*/ 465319 h 5909027"/>
              <a:gd name="connsiteX6" fmla="*/ 1417904 w 6357400"/>
              <a:gd name="connsiteY6" fmla="*/ 377002 h 5909027"/>
              <a:gd name="connsiteX7" fmla="*/ 1434868 w 6357400"/>
              <a:gd name="connsiteY7" fmla="*/ 377002 h 5909027"/>
              <a:gd name="connsiteX8" fmla="*/ 3813300 w 6357400"/>
              <a:gd name="connsiteY8" fmla="*/ 377002 h 5909027"/>
              <a:gd name="connsiteX9" fmla="*/ 6357400 w 6357400"/>
              <a:gd name="connsiteY9" fmla="*/ 2921764 h 5909027"/>
              <a:gd name="connsiteX10" fmla="*/ 3813300 w 6357400"/>
              <a:gd name="connsiteY10" fmla="*/ 5466527 h 5909027"/>
              <a:gd name="connsiteX11" fmla="*/ 262987 w 6357400"/>
              <a:gd name="connsiteY11" fmla="*/ 5466527 h 5909027"/>
              <a:gd name="connsiteX0" fmla="*/ 262987 w 6357400"/>
              <a:gd name="connsiteY0" fmla="*/ 5466527 h 5466527"/>
              <a:gd name="connsiteX1" fmla="*/ 262987 w 6357400"/>
              <a:gd name="connsiteY1" fmla="*/ 377002 h 5466527"/>
              <a:gd name="connsiteX2" fmla="*/ 887932 w 6357400"/>
              <a:gd name="connsiteY2" fmla="*/ 377002 h 5466527"/>
              <a:gd name="connsiteX3" fmla="*/ 972601 w 6357400"/>
              <a:gd name="connsiteY3" fmla="*/ 377002 h 5466527"/>
              <a:gd name="connsiteX4" fmla="*/ 972601 w 6357400"/>
              <a:gd name="connsiteY4" fmla="*/ 821027 h 5466527"/>
              <a:gd name="connsiteX5" fmla="*/ 1408992 w 6357400"/>
              <a:gd name="connsiteY5" fmla="*/ 465319 h 5466527"/>
              <a:gd name="connsiteX6" fmla="*/ 1417904 w 6357400"/>
              <a:gd name="connsiteY6" fmla="*/ 377002 h 5466527"/>
              <a:gd name="connsiteX7" fmla="*/ 1434868 w 6357400"/>
              <a:gd name="connsiteY7" fmla="*/ 377002 h 5466527"/>
              <a:gd name="connsiteX8" fmla="*/ 3813300 w 6357400"/>
              <a:gd name="connsiteY8" fmla="*/ 377002 h 5466527"/>
              <a:gd name="connsiteX9" fmla="*/ 6357400 w 6357400"/>
              <a:gd name="connsiteY9" fmla="*/ 2921764 h 5466527"/>
              <a:gd name="connsiteX10" fmla="*/ 3813300 w 6357400"/>
              <a:gd name="connsiteY10" fmla="*/ 5466527 h 5466527"/>
              <a:gd name="connsiteX11" fmla="*/ 262987 w 6357400"/>
              <a:gd name="connsiteY11" fmla="*/ 5466527 h 5466527"/>
              <a:gd name="connsiteX0" fmla="*/ 0 w 6094413"/>
              <a:gd name="connsiteY0" fmla="*/ 5466527 h 5466527"/>
              <a:gd name="connsiteX1" fmla="*/ 0 w 6094413"/>
              <a:gd name="connsiteY1" fmla="*/ 377002 h 5466527"/>
              <a:gd name="connsiteX2" fmla="*/ 624945 w 6094413"/>
              <a:gd name="connsiteY2" fmla="*/ 377002 h 5466527"/>
              <a:gd name="connsiteX3" fmla="*/ 709614 w 6094413"/>
              <a:gd name="connsiteY3" fmla="*/ 377002 h 5466527"/>
              <a:gd name="connsiteX4" fmla="*/ 709614 w 6094413"/>
              <a:gd name="connsiteY4" fmla="*/ 821027 h 5466527"/>
              <a:gd name="connsiteX5" fmla="*/ 1146005 w 6094413"/>
              <a:gd name="connsiteY5" fmla="*/ 465319 h 5466527"/>
              <a:gd name="connsiteX6" fmla="*/ 1154917 w 6094413"/>
              <a:gd name="connsiteY6" fmla="*/ 377002 h 5466527"/>
              <a:gd name="connsiteX7" fmla="*/ 1171881 w 6094413"/>
              <a:gd name="connsiteY7" fmla="*/ 377002 h 5466527"/>
              <a:gd name="connsiteX8" fmla="*/ 3550313 w 6094413"/>
              <a:gd name="connsiteY8" fmla="*/ 377002 h 5466527"/>
              <a:gd name="connsiteX9" fmla="*/ 6094413 w 6094413"/>
              <a:gd name="connsiteY9" fmla="*/ 2921764 h 5466527"/>
              <a:gd name="connsiteX10" fmla="*/ 3550313 w 6094413"/>
              <a:gd name="connsiteY10" fmla="*/ 5466527 h 5466527"/>
              <a:gd name="connsiteX11" fmla="*/ 0 w 6094413"/>
              <a:gd name="connsiteY11" fmla="*/ 5466527 h 5466527"/>
              <a:gd name="connsiteX0" fmla="*/ 0 w 6094413"/>
              <a:gd name="connsiteY0" fmla="*/ 5089525 h 5089525"/>
              <a:gd name="connsiteX1" fmla="*/ 0 w 6094413"/>
              <a:gd name="connsiteY1" fmla="*/ 0 h 5089525"/>
              <a:gd name="connsiteX2" fmla="*/ 624945 w 6094413"/>
              <a:gd name="connsiteY2" fmla="*/ 0 h 5089525"/>
              <a:gd name="connsiteX3" fmla="*/ 709614 w 6094413"/>
              <a:gd name="connsiteY3" fmla="*/ 0 h 5089525"/>
              <a:gd name="connsiteX4" fmla="*/ 709614 w 6094413"/>
              <a:gd name="connsiteY4" fmla="*/ 444025 h 5089525"/>
              <a:gd name="connsiteX5" fmla="*/ 1146005 w 6094413"/>
              <a:gd name="connsiteY5" fmla="*/ 88317 h 5089525"/>
              <a:gd name="connsiteX6" fmla="*/ 1154917 w 6094413"/>
              <a:gd name="connsiteY6" fmla="*/ 0 h 5089525"/>
              <a:gd name="connsiteX7" fmla="*/ 1171881 w 6094413"/>
              <a:gd name="connsiteY7" fmla="*/ 0 h 5089525"/>
              <a:gd name="connsiteX8" fmla="*/ 3550313 w 6094413"/>
              <a:gd name="connsiteY8" fmla="*/ 0 h 5089525"/>
              <a:gd name="connsiteX9" fmla="*/ 6094413 w 6094413"/>
              <a:gd name="connsiteY9" fmla="*/ 2544762 h 5089525"/>
              <a:gd name="connsiteX10" fmla="*/ 3550313 w 6094413"/>
              <a:gd name="connsiteY10" fmla="*/ 5089525 h 5089525"/>
              <a:gd name="connsiteX11" fmla="*/ 0 w 6094413"/>
              <a:gd name="connsiteY11" fmla="*/ 5089525 h 5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4413" h="5089525">
                <a:moveTo>
                  <a:pt x="0" y="5089525"/>
                </a:moveTo>
                <a:cubicBezTo>
                  <a:pt x="393" y="4705966"/>
                  <a:pt x="0" y="2544762"/>
                  <a:pt x="0" y="0"/>
                </a:cubicBezTo>
                <a:cubicBezTo>
                  <a:pt x="164118" y="6185"/>
                  <a:pt x="416630" y="0"/>
                  <a:pt x="624945" y="0"/>
                </a:cubicBezTo>
                <a:lnTo>
                  <a:pt x="709614" y="0"/>
                </a:lnTo>
                <a:lnTo>
                  <a:pt x="709614" y="444025"/>
                </a:lnTo>
                <a:cubicBezTo>
                  <a:pt x="924765" y="444025"/>
                  <a:pt x="1104446" y="291238"/>
                  <a:pt x="1146005" y="88317"/>
                </a:cubicBezTo>
                <a:lnTo>
                  <a:pt x="1154917" y="0"/>
                </a:lnTo>
                <a:lnTo>
                  <a:pt x="1171881" y="0"/>
                </a:lnTo>
                <a:lnTo>
                  <a:pt x="3550313" y="0"/>
                </a:lnTo>
                <a:cubicBezTo>
                  <a:pt x="4954885" y="0"/>
                  <a:pt x="6094413" y="1139825"/>
                  <a:pt x="6094413" y="2544762"/>
                </a:cubicBezTo>
                <a:cubicBezTo>
                  <a:pt x="6094413" y="3951287"/>
                  <a:pt x="4954885" y="5089525"/>
                  <a:pt x="3550313" y="5089525"/>
                </a:cubicBezTo>
                <a:lnTo>
                  <a:pt x="0" y="50895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Graphic 11">
            <a:extLst>
              <a:ext uri="{FF2B5EF4-FFF2-40B4-BE49-F238E27FC236}">
                <a16:creationId xmlns:a16="http://schemas.microsoft.com/office/drawing/2014/main" id="{4F0DF481-E7D4-E642-A674-1C6B555D2BDE}"/>
              </a:ext>
            </a:extLst>
          </p:cNvPr>
          <p:cNvSpPr>
            <a:spLocks noChangeAspect="1"/>
          </p:cNvSpPr>
          <p:nvPr userDrawn="1"/>
        </p:nvSpPr>
        <p:spPr>
          <a:xfrm>
            <a:off x="9036220" y="10156834"/>
            <a:ext cx="1782012" cy="1781780"/>
          </a:xfrm>
          <a:custGeom>
            <a:avLst/>
            <a:gdLst>
              <a:gd name="connsiteX0" fmla="*/ 664854 w 664854"/>
              <a:gd name="connsiteY0" fmla="*/ 332427 h 664854"/>
              <a:gd name="connsiteX1" fmla="*/ 332427 w 664854"/>
              <a:gd name="connsiteY1" fmla="*/ 664854 h 664854"/>
              <a:gd name="connsiteX2" fmla="*/ 0 w 664854"/>
              <a:gd name="connsiteY2" fmla="*/ 332427 h 664854"/>
              <a:gd name="connsiteX3" fmla="*/ 332427 w 664854"/>
              <a:gd name="connsiteY3" fmla="*/ 0 h 664854"/>
              <a:gd name="connsiteX4" fmla="*/ 664854 w 664854"/>
              <a:gd name="connsiteY4" fmla="*/ 332427 h 66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54" h="664854">
                <a:moveTo>
                  <a:pt x="664854" y="332427"/>
                </a:moveTo>
                <a:cubicBezTo>
                  <a:pt x="664854" y="516021"/>
                  <a:pt x="516022" y="664854"/>
                  <a:pt x="332427" y="664854"/>
                </a:cubicBezTo>
                <a:cubicBezTo>
                  <a:pt x="148833" y="664854"/>
                  <a:pt x="0" y="516021"/>
                  <a:pt x="0" y="332427"/>
                </a:cubicBezTo>
                <a:cubicBezTo>
                  <a:pt x="0" y="148833"/>
                  <a:pt x="148833" y="0"/>
                  <a:pt x="332427" y="0"/>
                </a:cubicBezTo>
                <a:cubicBezTo>
                  <a:pt x="516022" y="0"/>
                  <a:pt x="664854" y="148833"/>
                  <a:pt x="664854" y="332427"/>
                </a:cubicBez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AFEF5B2F-3EB8-CD49-9EF7-BB37F11C7727}"/>
              </a:ext>
            </a:extLst>
          </p:cNvPr>
          <p:cNvSpPr>
            <a:spLocks noChangeAspect="1"/>
          </p:cNvSpPr>
          <p:nvPr userDrawn="1"/>
        </p:nvSpPr>
        <p:spPr>
          <a:xfrm>
            <a:off x="1422589" y="877922"/>
            <a:ext cx="891008" cy="1781780"/>
          </a:xfrm>
          <a:custGeom>
            <a:avLst/>
            <a:gdLst>
              <a:gd name="connsiteX0" fmla="*/ 0 w 505974"/>
              <a:gd name="connsiteY0" fmla="*/ 1011948 h 1011948"/>
              <a:gd name="connsiteX1" fmla="*/ 505974 w 505974"/>
              <a:gd name="connsiteY1" fmla="*/ 505974 h 1011948"/>
              <a:gd name="connsiteX2" fmla="*/ 0 w 505974"/>
              <a:gd name="connsiteY2" fmla="*/ 0 h 1011948"/>
              <a:gd name="connsiteX3" fmla="*/ 0 w 505974"/>
              <a:gd name="connsiteY3" fmla="*/ 1011948 h 10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974" h="1011948">
                <a:moveTo>
                  <a:pt x="0" y="1011948"/>
                </a:moveTo>
                <a:cubicBezTo>
                  <a:pt x="279298" y="1011948"/>
                  <a:pt x="505974" y="785272"/>
                  <a:pt x="505974" y="505974"/>
                </a:cubicBezTo>
                <a:cubicBezTo>
                  <a:pt x="505974" y="226676"/>
                  <a:pt x="279298" y="0"/>
                  <a:pt x="0" y="0"/>
                </a:cubicBezTo>
                <a:lnTo>
                  <a:pt x="0" y="1011948"/>
                </a:ln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sz="3600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17" name="Title Placeholder 5">
            <a:extLst>
              <a:ext uri="{FF2B5EF4-FFF2-40B4-BE49-F238E27FC236}">
                <a16:creationId xmlns:a16="http://schemas.microsoft.com/office/drawing/2014/main" id="{3CAD06EF-B93E-42B5-A734-D86DB63A20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368493" y="3856566"/>
            <a:ext cx="9834256" cy="36061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1824522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GB" sz="7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4516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tine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150D-2F19-D648-B6A3-912D4BD5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04" y="5255048"/>
            <a:ext cx="6234922" cy="3205908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C78A611-6BAF-5C4C-BBAE-C9DBC6627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2078" y="1371601"/>
            <a:ext cx="6843023" cy="10871202"/>
          </a:xfrm>
          <a:custGeom>
            <a:avLst/>
            <a:gdLst>
              <a:gd name="connsiteX0" fmla="*/ 1710533 w 3421066"/>
              <a:gd name="connsiteY0" fmla="*/ 0 h 5435601"/>
              <a:gd name="connsiteX1" fmla="*/ 3421066 w 3421066"/>
              <a:gd name="connsiteY1" fmla="*/ 1710533 h 5435601"/>
              <a:gd name="connsiteX2" fmla="*/ 3421065 w 3421066"/>
              <a:gd name="connsiteY2" fmla="*/ 3725068 h 5435601"/>
              <a:gd name="connsiteX3" fmla="*/ 3214613 w 3421066"/>
              <a:gd name="connsiteY3" fmla="*/ 4540410 h 5435601"/>
              <a:gd name="connsiteX4" fmla="*/ 3180387 w 3421066"/>
              <a:gd name="connsiteY4" fmla="*/ 4596748 h 5435601"/>
              <a:gd name="connsiteX5" fmla="*/ 3149009 w 3421066"/>
              <a:gd name="connsiteY5" fmla="*/ 4579717 h 5435601"/>
              <a:gd name="connsiteX6" fmla="*/ 2975621 w 3421066"/>
              <a:gd name="connsiteY6" fmla="*/ 4544711 h 5435601"/>
              <a:gd name="connsiteX7" fmla="*/ 2530176 w 3421066"/>
              <a:gd name="connsiteY7" fmla="*/ 4990156 h 5435601"/>
              <a:gd name="connsiteX8" fmla="*/ 2565182 w 3421066"/>
              <a:gd name="connsiteY8" fmla="*/ 5163543 h 5435601"/>
              <a:gd name="connsiteX9" fmla="*/ 2582213 w 3421066"/>
              <a:gd name="connsiteY9" fmla="*/ 5194922 h 5435601"/>
              <a:gd name="connsiteX10" fmla="*/ 2525874 w 3421066"/>
              <a:gd name="connsiteY10" fmla="*/ 5229149 h 5435601"/>
              <a:gd name="connsiteX11" fmla="*/ 1710532 w 3421066"/>
              <a:gd name="connsiteY11" fmla="*/ 5435601 h 5435601"/>
              <a:gd name="connsiteX12" fmla="*/ 1710533 w 3421066"/>
              <a:gd name="connsiteY12" fmla="*/ 5435600 h 5435601"/>
              <a:gd name="connsiteX13" fmla="*/ 0 w 3421066"/>
              <a:gd name="connsiteY13" fmla="*/ 3725067 h 5435601"/>
              <a:gd name="connsiteX14" fmla="*/ 0 w 3421066"/>
              <a:gd name="connsiteY14" fmla="*/ 1710533 h 5435601"/>
              <a:gd name="connsiteX15" fmla="*/ 1710533 w 3421066"/>
              <a:gd name="connsiteY15" fmla="*/ 0 h 543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21066" h="5435601">
                <a:moveTo>
                  <a:pt x="1710533" y="0"/>
                </a:moveTo>
                <a:cubicBezTo>
                  <a:pt x="2655234" y="0"/>
                  <a:pt x="3421066" y="765832"/>
                  <a:pt x="3421066" y="1710533"/>
                </a:cubicBezTo>
                <a:cubicBezTo>
                  <a:pt x="3421066" y="2382045"/>
                  <a:pt x="3421065" y="3053556"/>
                  <a:pt x="3421065" y="3725068"/>
                </a:cubicBezTo>
                <a:cubicBezTo>
                  <a:pt x="3421065" y="4020287"/>
                  <a:pt x="3346277" y="4298039"/>
                  <a:pt x="3214613" y="4540410"/>
                </a:cubicBezTo>
                <a:lnTo>
                  <a:pt x="3180387" y="4596748"/>
                </a:lnTo>
                <a:lnTo>
                  <a:pt x="3149009" y="4579717"/>
                </a:lnTo>
                <a:cubicBezTo>
                  <a:pt x="3095717" y="4557176"/>
                  <a:pt x="3037125" y="4544711"/>
                  <a:pt x="2975621" y="4544711"/>
                </a:cubicBezTo>
                <a:cubicBezTo>
                  <a:pt x="2729609" y="4544711"/>
                  <a:pt x="2530176" y="4744144"/>
                  <a:pt x="2530176" y="4990156"/>
                </a:cubicBezTo>
                <a:cubicBezTo>
                  <a:pt x="2530176" y="5051659"/>
                  <a:pt x="2542641" y="5110251"/>
                  <a:pt x="2565182" y="5163543"/>
                </a:cubicBezTo>
                <a:lnTo>
                  <a:pt x="2582213" y="5194922"/>
                </a:lnTo>
                <a:lnTo>
                  <a:pt x="2525874" y="5229149"/>
                </a:lnTo>
                <a:cubicBezTo>
                  <a:pt x="2283503" y="5360813"/>
                  <a:pt x="2005751" y="5435601"/>
                  <a:pt x="1710532" y="5435601"/>
                </a:cubicBezTo>
                <a:lnTo>
                  <a:pt x="1710533" y="5435600"/>
                </a:lnTo>
                <a:cubicBezTo>
                  <a:pt x="765832" y="5435600"/>
                  <a:pt x="0" y="4669768"/>
                  <a:pt x="0" y="3725067"/>
                </a:cubicBezTo>
                <a:lnTo>
                  <a:pt x="0" y="1710533"/>
                </a:lnTo>
                <a:cubicBezTo>
                  <a:pt x="0" y="765832"/>
                  <a:pt x="765832" y="0"/>
                  <a:pt x="17105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BCA9729-3A5A-F640-83F3-29D06259A9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816992" y="3818964"/>
            <a:ext cx="6385755" cy="6078072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349250" indent="-339726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tabLst/>
              <a:defRPr sz="36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770448" indent="-304792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60000"/>
              <a:buFont typeface="Arial"/>
              <a:buChar char="•"/>
              <a:defRPr sz="4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1075240" indent="-304792">
              <a:buClr>
                <a:schemeClr val="tx1"/>
              </a:buClr>
              <a:buSzPct val="60000"/>
              <a:buFont typeface="Arial"/>
              <a:buChar char="•"/>
              <a:defRPr sz="44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1380032" indent="-304792">
              <a:buClr>
                <a:schemeClr val="tx1"/>
              </a:buClr>
              <a:buSzPct val="60000"/>
              <a:buFont typeface="Arial"/>
              <a:buChar char="•"/>
              <a:defRPr sz="36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1684824" indent="-304792">
              <a:buClr>
                <a:schemeClr val="tx1"/>
              </a:buClr>
              <a:buSzPct val="60000"/>
              <a:buFont typeface="Arial"/>
              <a:buChar char="•"/>
              <a:defRPr sz="3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AC670E8E-D6F7-9D44-93EC-5635B17B419B}"/>
              </a:ext>
            </a:extLst>
          </p:cNvPr>
          <p:cNvSpPr>
            <a:spLocks noChangeAspect="1"/>
          </p:cNvSpPr>
          <p:nvPr userDrawn="1"/>
        </p:nvSpPr>
        <p:spPr>
          <a:xfrm>
            <a:off x="13833089" y="10461022"/>
            <a:ext cx="1782012" cy="1781780"/>
          </a:xfrm>
          <a:custGeom>
            <a:avLst/>
            <a:gdLst>
              <a:gd name="connsiteX0" fmla="*/ 664854 w 664854"/>
              <a:gd name="connsiteY0" fmla="*/ 332427 h 664854"/>
              <a:gd name="connsiteX1" fmla="*/ 332427 w 664854"/>
              <a:gd name="connsiteY1" fmla="*/ 664854 h 664854"/>
              <a:gd name="connsiteX2" fmla="*/ 0 w 664854"/>
              <a:gd name="connsiteY2" fmla="*/ 332427 h 664854"/>
              <a:gd name="connsiteX3" fmla="*/ 332427 w 664854"/>
              <a:gd name="connsiteY3" fmla="*/ 0 h 664854"/>
              <a:gd name="connsiteX4" fmla="*/ 664854 w 664854"/>
              <a:gd name="connsiteY4" fmla="*/ 332427 h 66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54" h="664854">
                <a:moveTo>
                  <a:pt x="664854" y="332427"/>
                </a:moveTo>
                <a:cubicBezTo>
                  <a:pt x="664854" y="516021"/>
                  <a:pt x="516022" y="664854"/>
                  <a:pt x="332427" y="664854"/>
                </a:cubicBezTo>
                <a:cubicBezTo>
                  <a:pt x="148833" y="664854"/>
                  <a:pt x="0" y="516021"/>
                  <a:pt x="0" y="332427"/>
                </a:cubicBezTo>
                <a:cubicBezTo>
                  <a:pt x="0" y="148833"/>
                  <a:pt x="148833" y="0"/>
                  <a:pt x="332427" y="0"/>
                </a:cubicBezTo>
                <a:cubicBezTo>
                  <a:pt x="516022" y="0"/>
                  <a:pt x="664854" y="148833"/>
                  <a:pt x="664854" y="332427"/>
                </a:cubicBez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517CBA01-3306-BF40-8B9A-92A271D9270F}"/>
              </a:ext>
            </a:extLst>
          </p:cNvPr>
          <p:cNvSpPr>
            <a:spLocks noChangeAspect="1"/>
          </p:cNvSpPr>
          <p:nvPr userDrawn="1"/>
        </p:nvSpPr>
        <p:spPr>
          <a:xfrm>
            <a:off x="8772078" y="1371600"/>
            <a:ext cx="1782012" cy="1781780"/>
          </a:xfrm>
          <a:custGeom>
            <a:avLst/>
            <a:gdLst>
              <a:gd name="connsiteX0" fmla="*/ 664854 w 664854"/>
              <a:gd name="connsiteY0" fmla="*/ 332427 h 664854"/>
              <a:gd name="connsiteX1" fmla="*/ 332427 w 664854"/>
              <a:gd name="connsiteY1" fmla="*/ 664854 h 664854"/>
              <a:gd name="connsiteX2" fmla="*/ 0 w 664854"/>
              <a:gd name="connsiteY2" fmla="*/ 332427 h 664854"/>
              <a:gd name="connsiteX3" fmla="*/ 332427 w 664854"/>
              <a:gd name="connsiteY3" fmla="*/ 0 h 664854"/>
              <a:gd name="connsiteX4" fmla="*/ 664854 w 664854"/>
              <a:gd name="connsiteY4" fmla="*/ 332427 h 66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54" h="664854">
                <a:moveTo>
                  <a:pt x="664854" y="332427"/>
                </a:moveTo>
                <a:cubicBezTo>
                  <a:pt x="664854" y="516021"/>
                  <a:pt x="516022" y="664854"/>
                  <a:pt x="332427" y="664854"/>
                </a:cubicBezTo>
                <a:cubicBezTo>
                  <a:pt x="148833" y="664854"/>
                  <a:pt x="0" y="516021"/>
                  <a:pt x="0" y="332427"/>
                </a:cubicBezTo>
                <a:cubicBezTo>
                  <a:pt x="0" y="148833"/>
                  <a:pt x="148833" y="0"/>
                  <a:pt x="332427" y="0"/>
                </a:cubicBezTo>
                <a:cubicBezTo>
                  <a:pt x="516022" y="0"/>
                  <a:pt x="664854" y="148833"/>
                  <a:pt x="664854" y="332427"/>
                </a:cubicBezTo>
                <a:close/>
              </a:path>
            </a:pathLst>
          </a:custGeom>
          <a:solidFill>
            <a:schemeClr val="accent5"/>
          </a:solidFill>
          <a:ln w="127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sz="3600" b="1" dirty="0">
              <a:latin typeface="+mn-lt"/>
              <a:cs typeface="CiscoSansTT Ligh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1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_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5866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25AD4C6-9924-EE46-9CFF-569694C4D3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4903" y="11061923"/>
            <a:ext cx="22037369" cy="670090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algn="ctr" defTabSz="1609494">
              <a:lnSpc>
                <a:spcPct val="100000"/>
              </a:lnSpc>
              <a:spcBef>
                <a:spcPct val="50000"/>
              </a:spcBef>
              <a:buNone/>
              <a:defRPr sz="5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2934"/>
            </a:lvl2pPr>
            <a:lvl3pPr>
              <a:buFont typeface="Arial" pitchFamily="34" charset="0"/>
              <a:buNone/>
              <a:defRPr sz="2934"/>
            </a:lvl3pPr>
            <a:lvl4pPr>
              <a:buFont typeface="Arial" pitchFamily="34" charset="0"/>
              <a:buNone/>
              <a:defRPr sz="2934"/>
            </a:lvl4pPr>
            <a:lvl5pPr>
              <a:buFont typeface="Arial" pitchFamily="34" charset="0"/>
              <a:buNone/>
              <a:defRPr sz="293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938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AFED8-9F34-394A-9DC1-96289FC39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5855" y="5617750"/>
            <a:ext cx="11163713" cy="24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76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1167529" y="910171"/>
            <a:ext cx="22257532" cy="19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7466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34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white background and tr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6B654F-7607-164C-B90F-ECC0DCBCA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267"/>
            <a:ext cx="24387175" cy="18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382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Midnigh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C42D79D-196D-79B2-C9D9-9E420F6F7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6186" y="6401634"/>
            <a:ext cx="21927961" cy="3008400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10800" b="0" i="0" spc="0" baseline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/>
              </a:defRPr>
            </a:lvl1pPr>
          </a:lstStyle>
          <a:p>
            <a:r>
              <a:rPr lang="en-GB" dirty="0"/>
              <a:t>Presentation title </a:t>
            </a:r>
            <a:br>
              <a:rPr lang="en-GB" dirty="0"/>
            </a:br>
            <a:r>
              <a:rPr lang="en-GB" dirty="0"/>
              <a:t>goes here</a:t>
            </a:r>
            <a:endParaRPr lang="en-US" dirty="0"/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C5A29C15-48D7-6644-9164-6F819B3D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19364" y="863601"/>
            <a:ext cx="1428904" cy="750682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E90ECB5B-1534-93F8-04D5-A377D44C97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6186" y="9614508"/>
            <a:ext cx="21927961" cy="797336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4000" b="0" i="0" baseline="0">
                <a:solidFill>
                  <a:schemeClr val="tx1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812742" indent="0">
              <a:buNone/>
              <a:defRPr/>
            </a:lvl2pPr>
            <a:lvl3pPr marL="1139726" indent="0">
              <a:buNone/>
              <a:defRPr/>
            </a:lvl3pPr>
            <a:lvl4pPr marL="1377840" indent="0">
              <a:buNone/>
              <a:defRPr/>
            </a:lvl4pPr>
            <a:lvl5pPr marL="1603242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693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4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110612" y="2441091"/>
            <a:ext cx="20264084" cy="685319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12266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06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32964" y="3204635"/>
            <a:ext cx="22075792" cy="903816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609584" indent="-457188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80000"/>
              <a:buFont typeface="Arial"/>
              <a:buChar char="•"/>
              <a:defRPr sz="5334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1219170" indent="-440256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/>
              <a:buChar char="•"/>
              <a:defRPr sz="4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1828754" indent="-292094">
              <a:buClr>
                <a:schemeClr val="tx1"/>
              </a:buClr>
              <a:buSzPct val="80000"/>
              <a:buFont typeface="Arial"/>
              <a:buChar char="•"/>
              <a:defRPr sz="4266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2429366" indent="-457096">
              <a:buClr>
                <a:schemeClr val="tx1"/>
              </a:buClr>
              <a:buSzPct val="80000"/>
              <a:buFont typeface="Arial"/>
              <a:buChar char="•"/>
              <a:defRPr sz="3734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2886462" indent="-448628">
              <a:buClr>
                <a:schemeClr val="tx1"/>
              </a:buClr>
              <a:buSzPct val="80000"/>
              <a:buFont typeface="Arial"/>
              <a:buChar char="•"/>
              <a:defRPr sz="3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1167529" y="910171"/>
            <a:ext cx="22257532" cy="19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7466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55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ing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8FA65F1-BAFB-6C36-2878-6CF1B8179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64" y="768158"/>
            <a:ext cx="21948460" cy="13716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2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22583" y="3215728"/>
            <a:ext cx="10364549" cy="822158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465656" indent="-313258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60000"/>
              <a:buFont typeface="Arial"/>
              <a:buChar char="•"/>
              <a:defRPr sz="5334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770448" indent="-304792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60000"/>
              <a:buFont typeface="Arial"/>
              <a:buChar char="•"/>
              <a:defRPr sz="4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1075240" indent="-304792">
              <a:buClr>
                <a:schemeClr val="tx1"/>
              </a:buClr>
              <a:buSzPct val="60000"/>
              <a:buFont typeface="Arial"/>
              <a:buChar char="•"/>
              <a:defRPr sz="4266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1380032" indent="-304792">
              <a:buClr>
                <a:schemeClr val="tx1"/>
              </a:buClr>
              <a:buSzPct val="60000"/>
              <a:buFont typeface="Arial"/>
              <a:buChar char="•"/>
              <a:defRPr sz="3734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1684824" indent="-304792">
              <a:buClr>
                <a:schemeClr val="tx1"/>
              </a:buClr>
              <a:buSzPct val="60000"/>
              <a:buFont typeface="Arial"/>
              <a:buChar char="•"/>
              <a:defRPr sz="3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683962" y="3215728"/>
            <a:ext cx="10364549" cy="822158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465656" indent="-313258">
              <a:lnSpc>
                <a:spcPct val="95000"/>
              </a:lnSpc>
              <a:spcBef>
                <a:spcPts val="2960"/>
              </a:spcBef>
              <a:buClr>
                <a:schemeClr val="tx1"/>
              </a:buClr>
              <a:buSzPct val="60000"/>
              <a:buFont typeface="Arial"/>
              <a:buChar char="•"/>
              <a:defRPr sz="5334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770448" indent="-304792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60000"/>
              <a:buFont typeface="Arial"/>
              <a:buChar char="•"/>
              <a:defRPr sz="4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1075240" indent="-304792">
              <a:buClr>
                <a:schemeClr val="tx1"/>
              </a:buClr>
              <a:buSzPct val="60000"/>
              <a:buFont typeface="Arial"/>
              <a:buChar char="•"/>
              <a:defRPr sz="4266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1380032" indent="-304792">
              <a:buClr>
                <a:schemeClr val="tx1"/>
              </a:buClr>
              <a:buSzPct val="60000"/>
              <a:buFont typeface="Arial"/>
              <a:buChar char="•"/>
              <a:defRPr sz="3734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1684824" indent="-304792">
              <a:buClr>
                <a:schemeClr val="tx1"/>
              </a:buClr>
              <a:buSzPct val="60000"/>
              <a:buFont typeface="Arial"/>
              <a:buChar char="•"/>
              <a:defRPr sz="3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1167529" y="910171"/>
            <a:ext cx="22257532" cy="19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466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2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gray background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C98F7E-3FA1-1346-A67F-6D0B91EF3D6D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B654F-7607-164C-B90F-ECC0DCBCA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267"/>
            <a:ext cx="24387175" cy="18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1397FE-DEA1-6D44-9EA0-08CAF10ED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5"/>
          <a:stretch/>
        </p:blipFill>
        <p:spPr>
          <a:xfrm>
            <a:off x="22927281" y="12734826"/>
            <a:ext cx="982442" cy="5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8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gray background and tr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C98F7E-3FA1-1346-A67F-6D0B91EF3D6D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B654F-7607-164C-B90F-ECC0DCBCA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8267"/>
            <a:ext cx="24387175" cy="18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623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2821021"/>
            <a:ext cx="21033938" cy="9532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ED53-A5FA-8D4F-ADCE-5DCCB6311998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037FD-3ED2-7F49-A5A0-DA7E06EA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3" r:id="rId3"/>
    <p:sldLayoutId id="2147483689" r:id="rId4"/>
    <p:sldLayoutId id="2147483700" r:id="rId5"/>
    <p:sldLayoutId id="2147483685" r:id="rId6"/>
    <p:sldLayoutId id="2147483695" r:id="rId7"/>
    <p:sldLayoutId id="2147483684" r:id="rId8"/>
    <p:sldLayoutId id="2147483674" r:id="rId9"/>
    <p:sldLayoutId id="2147483699" r:id="rId10"/>
    <p:sldLayoutId id="2147483694" r:id="rId11"/>
    <p:sldLayoutId id="2147483687" r:id="rId12"/>
    <p:sldLayoutId id="2147483692" r:id="rId13"/>
    <p:sldLayoutId id="2147483693" r:id="rId14"/>
    <p:sldLayoutId id="2147483676" r:id="rId15"/>
    <p:sldLayoutId id="2147483677" r:id="rId16"/>
    <p:sldLayoutId id="2147483678" r:id="rId17"/>
    <p:sldLayoutId id="2147483680" r:id="rId18"/>
    <p:sldLayoutId id="2147483681" r:id="rId19"/>
    <p:sldLayoutId id="2147483701" r:id="rId20"/>
    <p:sldLayoutId id="2147483688" r:id="rId21"/>
    <p:sldLayoutId id="2147483691" r:id="rId22"/>
    <p:sldLayoutId id="2147483705" r:id="rId23"/>
  </p:sldLayoutIdLst>
  <p:txStyles>
    <p:titleStyle>
      <a:lvl1pPr algn="l" defTabSz="18288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rgbClr val="3333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44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600" indent="-4572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6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0" indent="-4572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400" indent="-4572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800" indent="-4572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1362254" y="12885648"/>
            <a:ext cx="90706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16286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</a:t>
            </a:r>
            <a:r>
              <a:rPr lang="pl-PL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2</a:t>
            </a:r>
            <a:r>
              <a:rPr lang="en-US" sz="1600" spc="54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  Cisco and/or its affiliates. All rights reserved.   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22760518" y="12888994"/>
            <a:ext cx="2612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 defTabSz="1628610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1600" kern="1200" spc="54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pPr algn="l" defTabSz="162861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kern="1200" spc="54" baseline="0" dirty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CA3755C-2F76-834D-AEF7-61506CCB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11" y="1255597"/>
            <a:ext cx="21993103" cy="914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6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5" r:id="rId38"/>
    <p:sldLayoutId id="2147483746" r:id="rId39"/>
    <p:sldLayoutId id="2147483747" r:id="rId40"/>
    <p:sldLayoutId id="2147483748" r:id="rId41"/>
  </p:sldLayoutIdLst>
  <p:txStyles>
    <p:titleStyle>
      <a:lvl1pPr algn="l" defTabSz="182452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72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182452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4">
          <a:solidFill>
            <a:srgbClr val="676767"/>
          </a:solidFill>
          <a:latin typeface="Arial" charset="0"/>
          <a:ea typeface="ＭＳ Ｐゴシック" charset="0"/>
        </a:defRPr>
      </a:lvl2pPr>
      <a:lvl3pPr algn="l" defTabSz="182452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4">
          <a:solidFill>
            <a:srgbClr val="676767"/>
          </a:solidFill>
          <a:latin typeface="Arial" charset="0"/>
          <a:ea typeface="ＭＳ Ｐゴシック" charset="0"/>
        </a:defRPr>
      </a:lvl3pPr>
      <a:lvl4pPr algn="l" defTabSz="182452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4">
          <a:solidFill>
            <a:srgbClr val="676767"/>
          </a:solidFill>
          <a:latin typeface="Arial" charset="0"/>
          <a:ea typeface="ＭＳ Ｐゴシック" charset="0"/>
        </a:defRPr>
      </a:lvl4pPr>
      <a:lvl5pPr algn="l" defTabSz="182452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4">
          <a:solidFill>
            <a:srgbClr val="676767"/>
          </a:solidFill>
          <a:latin typeface="Arial" charset="0"/>
          <a:ea typeface="ＭＳ Ｐゴシック" charset="0"/>
        </a:defRPr>
      </a:lvl5pPr>
      <a:lvl6pPr marL="1219170" algn="l" defTabSz="182452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4">
          <a:solidFill>
            <a:srgbClr val="676767"/>
          </a:solidFill>
          <a:latin typeface="Arial" charset="0"/>
          <a:ea typeface="ＭＳ Ｐゴシック" charset="0"/>
        </a:defRPr>
      </a:lvl6pPr>
      <a:lvl7pPr marL="2438340" algn="l" defTabSz="182452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4">
          <a:solidFill>
            <a:srgbClr val="676767"/>
          </a:solidFill>
          <a:latin typeface="Arial" charset="0"/>
          <a:ea typeface="ＭＳ Ｐゴシック" charset="0"/>
        </a:defRPr>
      </a:lvl7pPr>
      <a:lvl8pPr marL="3657508" algn="l" defTabSz="182452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4">
          <a:solidFill>
            <a:srgbClr val="676767"/>
          </a:solidFill>
          <a:latin typeface="Arial" charset="0"/>
          <a:ea typeface="ＭＳ Ｐゴシック" charset="0"/>
        </a:defRPr>
      </a:lvl8pPr>
      <a:lvl9pPr marL="4876678" algn="l" defTabSz="1824522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8534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457200" indent="-457200" algn="l" defTabSz="1824522" rtl="0" eaLnBrk="1" fontAlgn="base" hangingPunct="1">
        <a:lnSpc>
          <a:spcPct val="95000"/>
        </a:lnSpc>
        <a:spcBef>
          <a:spcPts val="2866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tabLst/>
        <a:defRPr lang="en-US" sz="4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917576" indent="-460376" algn="l" defTabSz="1824522" rtl="0" eaLnBrk="1" fontAlgn="base" hangingPunct="1">
        <a:lnSpc>
          <a:spcPct val="95000"/>
        </a:lnSpc>
        <a:spcBef>
          <a:spcPts val="1600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tabLst/>
        <a:defRPr lang="en-US" sz="3734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1377950" indent="-447676" algn="l" defTabSz="1824522" rtl="0" eaLnBrk="1" fontAlgn="base" hangingPunct="1">
        <a:lnSpc>
          <a:spcPct val="95000"/>
        </a:lnSpc>
        <a:spcBef>
          <a:spcPts val="1666"/>
        </a:spcBef>
        <a:spcAft>
          <a:spcPct val="0"/>
        </a:spcAft>
        <a:buSzPct val="80000"/>
        <a:buFont typeface="Arial" charset="0"/>
        <a:buChar char="•"/>
        <a:tabLst/>
        <a:defRPr lang="en-US" sz="3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1341934" indent="-452956" algn="l" defTabSz="1824522" rtl="0" eaLnBrk="1" fontAlgn="base" hangingPunct="1">
        <a:lnSpc>
          <a:spcPct val="95000"/>
        </a:lnSpc>
        <a:spcBef>
          <a:spcPts val="1666"/>
        </a:spcBef>
        <a:spcAft>
          <a:spcPct val="0"/>
        </a:spcAft>
        <a:buFont typeface="Arial" charset="0"/>
        <a:buChar char="•"/>
        <a:defRPr lang="en-US" sz="2934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1532428" indent="-452956" algn="l" defTabSz="1824522" rtl="0" eaLnBrk="1" fontAlgn="base" hangingPunct="1">
        <a:lnSpc>
          <a:spcPct val="95000"/>
        </a:lnSpc>
        <a:spcBef>
          <a:spcPts val="1666"/>
        </a:spcBef>
        <a:spcAft>
          <a:spcPct val="0"/>
        </a:spcAft>
        <a:buFont typeface="Arial" charset="0"/>
        <a:buChar char="•"/>
        <a:defRPr lang="en-US" sz="2934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2303558" indent="-457176" algn="l" defTabSz="1828692" rtl="0" eaLnBrk="1" latinLnBrk="0" hangingPunct="1">
        <a:spcBef>
          <a:spcPts val="16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95522" indent="-457114" algn="l" defTabSz="1828692" rtl="0" eaLnBrk="1" latinLnBrk="0" hangingPunct="1">
        <a:spcBef>
          <a:spcPts val="1600"/>
        </a:spcBef>
        <a:buFont typeface="Arial" pitchFamily="34" charset="0"/>
        <a:buChar char="•"/>
        <a:defRPr sz="2134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400426" indent="0" algn="l" defTabSz="1828692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948" indent="-457176" algn="l" defTabSz="182869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92" rtl="0" eaLnBrk="1" latinLnBrk="0" hangingPunct="1"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40" algn="l" defTabSz="1828692" rtl="0" eaLnBrk="1" latinLnBrk="0" hangingPunct="1"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828692" algn="l" defTabSz="1828692" rtl="0" eaLnBrk="1" latinLnBrk="0" hangingPunct="1">
        <a:defRPr sz="3734" kern="1200">
          <a:solidFill>
            <a:schemeClr val="tx1"/>
          </a:solidFill>
          <a:latin typeface="+mn-lt"/>
          <a:ea typeface="+mn-ea"/>
          <a:cs typeface="+mn-cs"/>
        </a:defRPr>
      </a:lvl3pPr>
      <a:lvl4pPr marL="2743038" algn="l" defTabSz="1828692" rtl="0" eaLnBrk="1" latinLnBrk="0" hangingPunct="1">
        <a:defRPr sz="3734" kern="1200">
          <a:solidFill>
            <a:schemeClr val="tx1"/>
          </a:solidFill>
          <a:latin typeface="+mn-lt"/>
          <a:ea typeface="+mn-ea"/>
          <a:cs typeface="+mn-cs"/>
        </a:defRPr>
      </a:lvl4pPr>
      <a:lvl5pPr marL="3657388" algn="l" defTabSz="1828692" rtl="0" eaLnBrk="1" latinLnBrk="0" hangingPunct="1">
        <a:defRPr sz="3734" kern="1200">
          <a:solidFill>
            <a:schemeClr val="tx1"/>
          </a:solidFill>
          <a:latin typeface="+mn-lt"/>
          <a:ea typeface="+mn-ea"/>
          <a:cs typeface="+mn-cs"/>
        </a:defRPr>
      </a:lvl5pPr>
      <a:lvl6pPr marL="4571728" algn="l" defTabSz="1828692" rtl="0" eaLnBrk="1" latinLnBrk="0" hangingPunct="1">
        <a:defRPr sz="3734" kern="1200">
          <a:solidFill>
            <a:schemeClr val="tx1"/>
          </a:solidFill>
          <a:latin typeface="+mn-lt"/>
          <a:ea typeface="+mn-ea"/>
          <a:cs typeface="+mn-cs"/>
        </a:defRPr>
      </a:lvl6pPr>
      <a:lvl7pPr marL="5486082" algn="l" defTabSz="1828692" rtl="0" eaLnBrk="1" latinLnBrk="0" hangingPunct="1">
        <a:defRPr sz="3734" kern="1200">
          <a:solidFill>
            <a:schemeClr val="tx1"/>
          </a:solidFill>
          <a:latin typeface="+mn-lt"/>
          <a:ea typeface="+mn-ea"/>
          <a:cs typeface="+mn-cs"/>
        </a:defRPr>
      </a:lvl7pPr>
      <a:lvl8pPr marL="6400426" algn="l" defTabSz="1828692" rtl="0" eaLnBrk="1" latinLnBrk="0" hangingPunct="1">
        <a:defRPr sz="3734" kern="1200">
          <a:solidFill>
            <a:schemeClr val="tx1"/>
          </a:solidFill>
          <a:latin typeface="+mn-lt"/>
          <a:ea typeface="+mn-ea"/>
          <a:cs typeface="+mn-cs"/>
        </a:defRPr>
      </a:lvl8pPr>
      <a:lvl9pPr marL="7314778" algn="l" defTabSz="1828692" rtl="0" eaLnBrk="1" latinLnBrk="0" hangingPunct="1">
        <a:defRPr sz="37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5">
          <p15:clr>
            <a:srgbClr val="F26B43"/>
          </p15:clr>
        </p15:guide>
        <p15:guide id="2" pos="429">
          <p15:clr>
            <a:srgbClr val="F26B43"/>
          </p15:clr>
        </p15:guide>
        <p15:guide id="3" pos="7248">
          <p15:clr>
            <a:srgbClr val="F26B43"/>
          </p15:clr>
        </p15:guide>
        <p15:guide id="4" orient="horz" pos="915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pos="373">
          <p15:clr>
            <a:srgbClr val="F26B43"/>
          </p15:clr>
        </p15:guide>
        <p15:guide id="8" pos="7307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1110">
          <p15:clr>
            <a:srgbClr val="F26B43"/>
          </p15:clr>
        </p15:guide>
        <p15:guide id="11" pos="4057">
          <p15:clr>
            <a:srgbClr val="F26B43"/>
          </p15:clr>
        </p15:guide>
        <p15:guide id="12" pos="36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ycase.cloudapps.cisco.com/cas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31800-436D-AF9A-DCB3-907AE2209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0E0AF1A-CCCF-FA4D-92C0-B34B688E8E70}"/>
              </a:ext>
            </a:extLst>
          </p:cNvPr>
          <p:cNvSpPr txBox="1">
            <a:spLocks/>
          </p:cNvSpPr>
          <p:nvPr/>
        </p:nvSpPr>
        <p:spPr>
          <a:xfrm>
            <a:off x="1232963" y="4440487"/>
            <a:ext cx="9766670" cy="780231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lvl1pPr marL="457200" indent="-457200" algn="l" defTabSz="1828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8800" b="1" dirty="0">
                <a:solidFill>
                  <a:srgbClr val="113074"/>
                </a:solidFill>
                <a:ea typeface="ＭＳ Ｐゴシック" charset="0"/>
              </a:rPr>
              <a:t>Ways to open a case with TAC:</a:t>
            </a:r>
          </a:p>
          <a:p>
            <a:pPr marL="0" indent="0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3200" b="1" dirty="0">
              <a:solidFill>
                <a:srgbClr val="113074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676767"/>
                </a:solidFill>
              </a:rPr>
              <a:t> Web Tool :</a:t>
            </a:r>
            <a:r>
              <a:rPr lang="en-US" sz="2800" b="1" dirty="0">
                <a:solidFill>
                  <a:srgbClr val="00BCEB"/>
                </a:solidFill>
              </a:rPr>
              <a:t>  </a:t>
            </a:r>
            <a:r>
              <a:rPr lang="en-US" sz="2800" b="1" dirty="0">
                <a:solidFill>
                  <a:srgbClr val="00BCEB"/>
                </a:solidFill>
                <a:hlinkClick r:id="rId2"/>
              </a:rPr>
              <a:t>https://mycase.cloudapps.cisco.com/case</a:t>
            </a:r>
            <a:r>
              <a:rPr lang="en-US" sz="2800" b="1" dirty="0">
                <a:solidFill>
                  <a:srgbClr val="00BCEB"/>
                </a:solidFill>
              </a:rPr>
              <a:t> </a:t>
            </a:r>
            <a:endParaRPr lang="en-US" sz="4000" dirty="0">
              <a:solidFill>
                <a:srgbClr val="676767"/>
              </a:solidFill>
            </a:endParaRPr>
          </a:p>
          <a:p>
            <a:pPr>
              <a:defRPr/>
            </a:pPr>
            <a:r>
              <a:rPr lang="en-US" sz="3600" dirty="0">
                <a:solidFill>
                  <a:srgbClr val="282828"/>
                </a:solidFill>
              </a:rPr>
              <a:t>Each of these options will ask for your CCO ID and contract number. Always use your CX EA contract number</a:t>
            </a:r>
            <a:endParaRPr lang="en-US" sz="4000" dirty="0">
              <a:solidFill>
                <a:srgbClr val="113074"/>
              </a:solidFill>
              <a:ea typeface="ＭＳ Ｐゴシック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CC394F9A-05B2-B16F-FAD9-83D35C8137DD}"/>
              </a:ext>
            </a:extLst>
          </p:cNvPr>
          <p:cNvSpPr txBox="1">
            <a:spLocks/>
          </p:cNvSpPr>
          <p:nvPr/>
        </p:nvSpPr>
        <p:spPr>
          <a:xfrm>
            <a:off x="1167530" y="910171"/>
            <a:ext cx="9832104" cy="1951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200" dirty="0"/>
              <a:t>Creating a SW support TAC Case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0F2E97B-CF5E-DEE3-3883-4BCFFFD6A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7" b="-11269"/>
          <a:stretch/>
        </p:blipFill>
        <p:spPr bwMode="auto">
          <a:xfrm>
            <a:off x="14691298" y="3107679"/>
            <a:ext cx="6633726" cy="63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2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E5A03-B2D6-B4C0-57F2-29848145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980" y="1312067"/>
            <a:ext cx="16866974" cy="110918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5C6952-DB34-5A4C-DAAC-CB4F4B4D1C13}"/>
              </a:ext>
            </a:extLst>
          </p:cNvPr>
          <p:cNvSpPr/>
          <p:nvPr/>
        </p:nvSpPr>
        <p:spPr>
          <a:xfrm>
            <a:off x="4145222" y="4256552"/>
            <a:ext cx="6089370" cy="809720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AU" sz="2800" kern="0" dirty="0">
              <a:solidFill>
                <a:srgbClr val="0D274D"/>
              </a:solidFill>
              <a:latin typeface="CiscoSansTT Extra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21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AE1B2-68F6-BE1F-C837-CE0768AB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84" y="649720"/>
            <a:ext cx="16210158" cy="129015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3147EE-75C2-C48F-E4C1-734C3F1E757E}"/>
              </a:ext>
            </a:extLst>
          </p:cNvPr>
          <p:cNvSpPr/>
          <p:nvPr/>
        </p:nvSpPr>
        <p:spPr>
          <a:xfrm>
            <a:off x="3319829" y="3630475"/>
            <a:ext cx="6369456" cy="743818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AU" sz="2800" kern="0" dirty="0">
              <a:solidFill>
                <a:srgbClr val="0D274D"/>
              </a:solidFill>
              <a:latin typeface="CiscoSansTT ExtraLight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7067F5-2ECD-CA81-B5DF-7F28CD0F2973}"/>
              </a:ext>
            </a:extLst>
          </p:cNvPr>
          <p:cNvSpPr/>
          <p:nvPr/>
        </p:nvSpPr>
        <p:spPr>
          <a:xfrm>
            <a:off x="10124283" y="4602541"/>
            <a:ext cx="8091164" cy="7111666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AU" sz="2800" kern="0" dirty="0">
              <a:solidFill>
                <a:srgbClr val="0D274D"/>
              </a:solidFill>
              <a:latin typeface="CiscoSansTT ExtraLight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FCD91-F5C1-26DE-8DCC-CE1484706089}"/>
              </a:ext>
            </a:extLst>
          </p:cNvPr>
          <p:cNvSpPr/>
          <p:nvPr/>
        </p:nvSpPr>
        <p:spPr>
          <a:xfrm>
            <a:off x="10429083" y="4907341"/>
            <a:ext cx="8091164" cy="7111666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AU" sz="2800" kern="0" dirty="0">
              <a:solidFill>
                <a:srgbClr val="0D274D"/>
              </a:solidFill>
              <a:latin typeface="CiscoSansTT Extra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21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4B122-36CB-9CAB-84F7-FC495EBAC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97" y="896028"/>
            <a:ext cx="22689580" cy="886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FA83AC-27A3-DB2B-18CF-741F4CBC424D}"/>
              </a:ext>
            </a:extLst>
          </p:cNvPr>
          <p:cNvSpPr txBox="1"/>
          <p:nvPr/>
        </p:nvSpPr>
        <p:spPr>
          <a:xfrm>
            <a:off x="1503130" y="8508733"/>
            <a:ext cx="12204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5600" kern="0" dirty="0">
                <a:solidFill>
                  <a:srgbClr val="1E4471"/>
                </a:solidFill>
                <a:latin typeface="CiscoSansTT ExtraLight"/>
                <a:cs typeface="Arial"/>
                <a:sym typeface="Arial"/>
              </a:rPr>
              <a:t>Contract association </a:t>
            </a:r>
            <a:endParaRPr lang="pl-PL" sz="5600" kern="0" dirty="0">
              <a:solidFill>
                <a:srgbClr val="1E4471"/>
              </a:solidFill>
              <a:latin typeface="CiscoSansTT ExtraLigh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10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FDE3A-587C-292F-FF45-1332DCF2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-49679"/>
            <a:ext cx="24140158" cy="136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BC0B55-A9B2-DF69-D34E-B061D4325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4" y="0"/>
            <a:ext cx="2422422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9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10058A-147D-15CA-13CF-9A175EDA0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" y="1"/>
            <a:ext cx="24365852" cy="138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5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A1E02E-B09C-233E-9441-F6C14DF45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31" y="0"/>
            <a:ext cx="24625636" cy="13825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D8CA59-1EEF-9E20-FE62-5046A78D294F}"/>
              </a:ext>
            </a:extLst>
          </p:cNvPr>
          <p:cNvSpPr txBox="1"/>
          <p:nvPr/>
        </p:nvSpPr>
        <p:spPr>
          <a:xfrm>
            <a:off x="1007426" y="12665409"/>
            <a:ext cx="14625590" cy="52322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2800" kern="0" dirty="0">
                <a:solidFill>
                  <a:srgbClr val="1E4471"/>
                </a:solidFill>
                <a:latin typeface="Arial"/>
                <a:cs typeface="Arial"/>
                <a:sym typeface="Arial"/>
              </a:rPr>
              <a:t>If you need help while using the Cisco.com tool email: web-help@cisco.com</a:t>
            </a:r>
            <a:endParaRPr lang="pl-PL" sz="2800" kern="0" dirty="0">
              <a:solidFill>
                <a:srgbClr val="1E447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84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85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World Colors">
      <a:dk1>
        <a:srgbClr val="121212"/>
      </a:dk1>
      <a:lt1>
        <a:srgbClr val="FFFFFF"/>
      </a:lt1>
      <a:dk2>
        <a:srgbClr val="333333"/>
      </a:dk2>
      <a:lt2>
        <a:srgbClr val="0086E9"/>
      </a:lt2>
      <a:accent1>
        <a:srgbClr val="ED282A"/>
      </a:accent1>
      <a:accent2>
        <a:srgbClr val="150D7F"/>
      </a:accent2>
      <a:accent3>
        <a:srgbClr val="152FB3"/>
      </a:accent3>
      <a:accent4>
        <a:srgbClr val="1D1D48"/>
      </a:accent4>
      <a:accent5>
        <a:srgbClr val="E21C78"/>
      </a:accent5>
      <a:accent6>
        <a:srgbClr val="8211C4"/>
      </a:accent6>
      <a:hlink>
        <a:srgbClr val="0087EC"/>
      </a:hlink>
      <a:folHlink>
        <a:srgbClr val="8023C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5E4501A-85E1-44BC-8211-9A80DA2837B1}" vid="{5EAE20A5-4C11-41C9-A038-2E828F356652}"/>
    </a:ext>
  </a:extLst>
</a:theme>
</file>

<file path=ppt/theme/theme2.xml><?xml version="1.0" encoding="utf-8"?>
<a:theme xmlns:a="http://schemas.openxmlformats.org/drawingml/2006/main" name="1_CX Theme 16x9">
  <a:themeElements>
    <a:clrScheme name="Cisco Core Palette_2019_default">
      <a:dk1>
        <a:srgbClr val="282828"/>
      </a:dk1>
      <a:lt1>
        <a:srgbClr val="0D274D"/>
      </a:lt1>
      <a:dk2>
        <a:srgbClr val="1E4471"/>
      </a:dk2>
      <a:lt2>
        <a:srgbClr val="FFFFFF"/>
      </a:lt2>
      <a:accent1>
        <a:srgbClr val="00BCEB"/>
      </a:accent1>
      <a:accent2>
        <a:srgbClr val="6EBE4A"/>
      </a:accent2>
      <a:accent3>
        <a:srgbClr val="1E4471"/>
      </a:accent3>
      <a:accent4>
        <a:srgbClr val="9E9EA2"/>
      </a:accent4>
      <a:accent5>
        <a:srgbClr val="FBAB18"/>
      </a:accent5>
      <a:accent6>
        <a:srgbClr val="E3241B"/>
      </a:accent6>
      <a:hlink>
        <a:srgbClr val="00BCEB"/>
      </a:hlink>
      <a:folHlink>
        <a:srgbClr val="1E4471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bIns="45720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70A99A2ADE74880F98DDE8DD52120" ma:contentTypeVersion="3" ma:contentTypeDescription="Create a new document." ma:contentTypeScope="" ma:versionID="0cc3f5ad2158315af619247b8c3d2ec2">
  <xsd:schema xmlns:xsd="http://www.w3.org/2001/XMLSchema" xmlns:xs="http://www.w3.org/2001/XMLSchema" xmlns:p="http://schemas.microsoft.com/office/2006/metadata/properties" xmlns:ns2="79fdde35-06fb-43d5-8b87-218171e58221" targetNamespace="http://schemas.microsoft.com/office/2006/metadata/properties" ma:root="true" ma:fieldsID="78a413a941961d13bba462dd0b9e15bc" ns2:_="">
    <xsd:import namespace="79fdde35-06fb-43d5-8b87-218171e58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dde35-06fb-43d5-8b87-218171e58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8EA36F-4D09-4888-A39D-199E049D3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dde35-06fb-43d5-8b87-218171e58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47F4D0-32B8-4789-A171-CEF034A8E617}">
  <ds:schemaRefs>
    <ds:schemaRef ds:uri="556e5f83-60fb-41ac-bcbe-993f0489eba5"/>
    <ds:schemaRef ds:uri="9066fbc4-acdb-410d-b364-8a2fe62c08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0E9250-C82F-4BB0-B550-5189540D58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f152f6a-2b78-4fa2-ae00-a99519405dce}" enabled="1" method="Privileged" siteId="{a2d8e6b4-e26e-4421-8f3d-ec288c827c7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75</Words>
  <Application>Microsoft Macintosh PowerPoint</Application>
  <PresentationFormat>Custom</PresentationFormat>
  <Paragraphs>11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CiscoSansTT ExtraLight</vt:lpstr>
      <vt:lpstr>CiscoSansTT Light</vt:lpstr>
      <vt:lpstr>Office Theme</vt:lpstr>
      <vt:lpstr>1_CX Theme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Hassan, Mohamed</dc:creator>
  <cp:lastModifiedBy>Martinez, Queenie</cp:lastModifiedBy>
  <cp:revision>2</cp:revision>
  <dcterms:created xsi:type="dcterms:W3CDTF">2024-04-03T19:10:36Z</dcterms:created>
  <dcterms:modified xsi:type="dcterms:W3CDTF">2024-08-08T20:40:28Z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0x0101008A270A99A2ADE74880F98DDE8DD52120</vt:lpwstr>
  </property>
  <property fmtid="{D5CDD505-2E9C-101B-9397-08002B2CF9AE}" pid="3" name="MediaServiceImageTags">
    <vt:lpwstr/>
  </property>
</Properties>
</file>